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630" r:id="rId2"/>
    <p:sldId id="273" r:id="rId3"/>
    <p:sldId id="266" r:id="rId4"/>
    <p:sldId id="2118" r:id="rId5"/>
    <p:sldId id="276" r:id="rId6"/>
    <p:sldId id="1693" r:id="rId7"/>
    <p:sldId id="1694" r:id="rId8"/>
    <p:sldId id="3260" r:id="rId9"/>
    <p:sldId id="3261" r:id="rId10"/>
    <p:sldId id="1690" r:id="rId11"/>
    <p:sldId id="3262" r:id="rId12"/>
    <p:sldId id="3266" r:id="rId13"/>
    <p:sldId id="1691" r:id="rId14"/>
    <p:sldId id="3267" r:id="rId15"/>
    <p:sldId id="3268" r:id="rId16"/>
    <p:sldId id="3269" r:id="rId17"/>
    <p:sldId id="3264" r:id="rId18"/>
    <p:sldId id="3265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F2B9E-3C1D-4385-9051-8ACD2FB5A17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5AEA-3294-4EA8-945D-19C6F45A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</a:rPr>
              <a:t>e- learning Εκπαιδευτικών Ομογένειας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latin typeface="Arial" charset="0"/>
              </a:rPr>
              <a:t>Παναγιώτης Σ. Αναστασιάδης @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03712-5C62-4B08-AA1E-898C90657F93}" type="slidenum">
              <a:rPr lang="el-GR" smtClean="0">
                <a:latin typeface="Arial" charset="0"/>
              </a:rPr>
              <a:pPr/>
              <a:t>12</a:t>
            </a:fld>
            <a:endParaRPr lang="el-GR">
              <a:latin typeface="Arial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8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D577EA-BF4F-4A78-962B-12E03110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3ECE87-8FCC-42AB-9604-FD39333A6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72808D-80CA-429D-B29C-FE863600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24199F-BE85-4766-9599-2DBCD6D6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07E67C-8D02-40E4-B9F6-E6E240D7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325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B84BAE-B756-4394-B7AE-3D311718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37E42A9-3155-4F73-84D3-E101B6C8F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CC42F6-2C50-4DDA-821C-612B018B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328D70-FADC-4F7C-A451-BAC54136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41859B-612E-4724-9097-ACBB7E64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71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FB388A7-0275-4472-8571-ED5DDD037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55A3385-5AE0-4669-9C30-89A225F12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12B0B9-EE03-4596-811C-31C3B56A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191EB5-0BB7-4C54-94E7-681546E9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645FFA-9008-43C9-8F0A-AC621161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322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1" y="1796820"/>
            <a:ext cx="10972800" cy="864095"/>
          </a:xfrm>
          <a:noFill/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Font typeface="Arial" pitchFamily="34" charset="0"/>
              <a:buNone/>
              <a:defRPr sz="1333" b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 algn="l">
              <a:buNone/>
              <a:defRPr sz="1500">
                <a:solidFill>
                  <a:srgbClr val="3B3B3B"/>
                </a:solidFill>
              </a:defRPr>
            </a:lvl2pPr>
            <a:lvl3pPr marL="0" indent="0" algn="l">
              <a:buNone/>
              <a:defRPr>
                <a:solidFill>
                  <a:srgbClr val="3B3B3B"/>
                </a:solidFill>
              </a:defRPr>
            </a:lvl3pPr>
            <a:lvl4pPr marL="0" indent="0" algn="l">
              <a:buNone/>
              <a:defRPr>
                <a:solidFill>
                  <a:srgbClr val="3B3B3B"/>
                </a:solidFill>
              </a:defRPr>
            </a:lvl4pPr>
            <a:lvl5pPr marL="0" indent="0" algn="l">
              <a:buNone/>
              <a:defRPr>
                <a:solidFill>
                  <a:srgbClr val="3B3B3B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561" y="346032"/>
            <a:ext cx="10972879" cy="463534"/>
          </a:xfrm>
        </p:spPr>
        <p:txBody>
          <a:bodyPr>
            <a:noAutofit/>
          </a:bodyPr>
          <a:lstStyle>
            <a:lvl1pPr marL="0" algn="ctr" defTabSz="1088548" rtl="0" eaLnBrk="1" latinLnBrk="0" hangingPunct="1">
              <a:defRPr lang="fr-FR" sz="2933" b="0" kern="1200" dirty="0">
                <a:solidFill>
                  <a:schemeClr val="tx1"/>
                </a:solidFill>
                <a:latin typeface="Roboto Bold" pitchFamily="2" charset="0"/>
                <a:ea typeface="Roboto Bold" pitchFamily="2" charset="0"/>
                <a:cs typeface="Roboto Bold" pitchFamily="2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609164" y="836712"/>
            <a:ext cx="10972879" cy="463534"/>
          </a:xfrm>
        </p:spPr>
        <p:txBody>
          <a:bodyPr>
            <a:noAutofit/>
          </a:bodyPr>
          <a:lstStyle>
            <a:lvl1pPr marL="0" algn="ctr" defTabSz="1088548" rtl="0" eaLnBrk="1" latinLnBrk="0" hangingPunct="1">
              <a:defRPr lang="fr-FR" sz="1600" b="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3429000"/>
            <a:ext cx="12192000" cy="3024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85755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32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hoto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623359" y="1652803"/>
            <a:ext cx="3437167" cy="2256251"/>
          </a:xfrm>
          <a:custGeom>
            <a:avLst/>
            <a:gdLst>
              <a:gd name="connsiteX0" fmla="*/ 0 w 5155750"/>
              <a:gd name="connsiteY0" fmla="*/ 0 h 3649137"/>
              <a:gd name="connsiteX1" fmla="*/ 5155750 w 5155750"/>
              <a:gd name="connsiteY1" fmla="*/ 0 h 3649137"/>
              <a:gd name="connsiteX2" fmla="*/ 5155750 w 5155750"/>
              <a:gd name="connsiteY2" fmla="*/ 3649137 h 3649137"/>
              <a:gd name="connsiteX3" fmla="*/ 0 w 5155750"/>
              <a:gd name="connsiteY3" fmla="*/ 3649137 h 364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5750" h="3649137">
                <a:moveTo>
                  <a:pt x="0" y="0"/>
                </a:moveTo>
                <a:lnTo>
                  <a:pt x="5155750" y="0"/>
                </a:lnTo>
                <a:lnTo>
                  <a:pt x="5155750" y="3649137"/>
                </a:lnTo>
                <a:lnTo>
                  <a:pt x="0" y="3649137"/>
                </a:lnTo>
                <a:close/>
              </a:path>
            </a:pathLst>
          </a:custGeom>
          <a:pattFill prst="lgCheck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vert="horz" wrap="square" lIns="217728" tIns="108864" rIns="217728" bIns="108864" rtlCol="0" anchor="ctr">
            <a:noAutofit/>
          </a:bodyPr>
          <a:lstStyle>
            <a:lvl1pPr>
              <a:defRPr lang="fr-FR" sz="2400">
                <a:latin typeface="+mj-lt"/>
              </a:defRPr>
            </a:lvl1pPr>
          </a:lstStyle>
          <a:p>
            <a:pPr marL="0" lvl="0" indent="0" algn="ctr" defTabSz="609630">
              <a:lnSpc>
                <a:spcPct val="100000"/>
              </a:lnSpc>
              <a:spcBef>
                <a:spcPts val="667"/>
              </a:spcBef>
              <a:buFontTx/>
            </a:pPr>
            <a:endParaRPr lang="fr-FR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/>
          </p:nvPr>
        </p:nvSpPr>
        <p:spPr>
          <a:xfrm>
            <a:off x="4370623" y="1652803"/>
            <a:ext cx="3437167" cy="2256251"/>
          </a:xfrm>
          <a:custGeom>
            <a:avLst/>
            <a:gdLst>
              <a:gd name="connsiteX0" fmla="*/ 0 w 5155750"/>
              <a:gd name="connsiteY0" fmla="*/ 0 h 3649137"/>
              <a:gd name="connsiteX1" fmla="*/ 5155750 w 5155750"/>
              <a:gd name="connsiteY1" fmla="*/ 0 h 3649137"/>
              <a:gd name="connsiteX2" fmla="*/ 5155750 w 5155750"/>
              <a:gd name="connsiteY2" fmla="*/ 3649137 h 3649137"/>
              <a:gd name="connsiteX3" fmla="*/ 0 w 5155750"/>
              <a:gd name="connsiteY3" fmla="*/ 3649137 h 364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5750" h="3649137">
                <a:moveTo>
                  <a:pt x="0" y="0"/>
                </a:moveTo>
                <a:lnTo>
                  <a:pt x="5155750" y="0"/>
                </a:lnTo>
                <a:lnTo>
                  <a:pt x="5155750" y="3649137"/>
                </a:lnTo>
                <a:lnTo>
                  <a:pt x="0" y="3649137"/>
                </a:lnTo>
                <a:close/>
              </a:path>
            </a:pathLst>
          </a:custGeom>
          <a:pattFill prst="lgCheck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vert="horz" wrap="square" lIns="217728" tIns="108864" rIns="217728" bIns="108864" rtlCol="0" anchor="ctr">
            <a:noAutofit/>
          </a:bodyPr>
          <a:lstStyle>
            <a:lvl1pPr>
              <a:defRPr lang="fr-FR" sz="2400">
                <a:latin typeface="+mj-lt"/>
              </a:defRPr>
            </a:lvl1pPr>
          </a:lstStyle>
          <a:p>
            <a:pPr marL="0" lvl="0" indent="0" algn="ctr" defTabSz="609630">
              <a:lnSpc>
                <a:spcPct val="100000"/>
              </a:lnSpc>
              <a:spcBef>
                <a:spcPts val="667"/>
              </a:spcBef>
              <a:buFontTx/>
            </a:pPr>
            <a:endParaRPr lang="fr-FR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8128235" y="1661773"/>
            <a:ext cx="3437167" cy="2256251"/>
          </a:xfrm>
          <a:custGeom>
            <a:avLst/>
            <a:gdLst>
              <a:gd name="connsiteX0" fmla="*/ 0 w 5155750"/>
              <a:gd name="connsiteY0" fmla="*/ 0 h 3649137"/>
              <a:gd name="connsiteX1" fmla="*/ 5155750 w 5155750"/>
              <a:gd name="connsiteY1" fmla="*/ 0 h 3649137"/>
              <a:gd name="connsiteX2" fmla="*/ 5155750 w 5155750"/>
              <a:gd name="connsiteY2" fmla="*/ 3649137 h 3649137"/>
              <a:gd name="connsiteX3" fmla="*/ 0 w 5155750"/>
              <a:gd name="connsiteY3" fmla="*/ 3649137 h 364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5750" h="3649137">
                <a:moveTo>
                  <a:pt x="0" y="0"/>
                </a:moveTo>
                <a:lnTo>
                  <a:pt x="5155750" y="0"/>
                </a:lnTo>
                <a:lnTo>
                  <a:pt x="5155750" y="3649137"/>
                </a:lnTo>
                <a:lnTo>
                  <a:pt x="0" y="3649137"/>
                </a:lnTo>
                <a:close/>
              </a:path>
            </a:pathLst>
          </a:custGeom>
          <a:pattFill prst="lgCheck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vert="horz" wrap="square" lIns="217728" tIns="108864" rIns="217728" bIns="108864" rtlCol="0" anchor="ctr">
            <a:noAutofit/>
          </a:bodyPr>
          <a:lstStyle>
            <a:lvl1pPr>
              <a:defRPr lang="fr-FR" sz="2400">
                <a:latin typeface="+mj-lt"/>
              </a:defRPr>
            </a:lvl1pPr>
          </a:lstStyle>
          <a:p>
            <a:pPr marL="0" lvl="0" indent="0" algn="ctr" defTabSz="609630">
              <a:lnSpc>
                <a:spcPct val="100000"/>
              </a:lnSpc>
              <a:spcBef>
                <a:spcPts val="667"/>
              </a:spcBef>
              <a:buFontTx/>
            </a:pP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561" y="346032"/>
            <a:ext cx="10972879" cy="463534"/>
          </a:xfrm>
        </p:spPr>
        <p:txBody>
          <a:bodyPr>
            <a:noAutofit/>
          </a:bodyPr>
          <a:lstStyle>
            <a:lvl1pPr marL="0" algn="ctr" defTabSz="1088548" rtl="0" eaLnBrk="1" latinLnBrk="0" hangingPunct="1">
              <a:defRPr lang="fr-FR" sz="2933" b="0" kern="1200" dirty="0">
                <a:solidFill>
                  <a:schemeClr val="tx1"/>
                </a:solidFill>
                <a:latin typeface="Roboto Bold" pitchFamily="2" charset="0"/>
                <a:ea typeface="Roboto Bold" pitchFamily="2" charset="0"/>
                <a:cs typeface="Roboto Bold" pitchFamily="2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609164" y="836712"/>
            <a:ext cx="10972879" cy="463534"/>
          </a:xfrm>
        </p:spPr>
        <p:txBody>
          <a:bodyPr>
            <a:noAutofit/>
          </a:bodyPr>
          <a:lstStyle>
            <a:lvl1pPr marL="0" algn="ctr" defTabSz="1088548" rtl="0" eaLnBrk="1" latinLnBrk="0" hangingPunct="1">
              <a:defRPr lang="fr-FR" sz="1600" b="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5442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B45671-C41E-49CD-B73A-02FF8B25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977ADB-EE4F-45EC-96AC-16E28C1A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FAC905-3A61-46BF-805C-FED3D2F9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ABEC38-3F49-4388-A18F-20C3691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C40A85-C343-4632-984B-1A594425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223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73A2F1-08A2-461A-A176-0D4C7C0A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CA4984-D29E-47BA-A88B-759F6702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89E8BD-0F77-4198-86E9-37A2AC4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F2ECED-28B1-4C36-AF79-44AB84F4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BB8648-E9AC-474B-B228-E6CD21CE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70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C3EE7-C756-4C10-A67F-EBFDFD14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9C40F7-AFB7-4175-ACB8-C7D85775F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AEF533-9205-45A2-B1A6-901FED9C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0B69ED2-9612-4F2B-B30F-AB6FCF41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2C20A9-74B5-4B57-A9DA-A526689C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ACAE843-7CBE-4B5A-B430-325938D6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6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FE7750-58BC-4E23-83CD-F33499A5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2831259-639A-4382-960B-4002054C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8F4C0-6E40-40B3-8AC6-242FFDDF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D6CBFCE-ABB3-46C7-9718-16D0DE363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BBA0AF4-DA69-4654-91F5-C9FFAD933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BFCF5BA-96E5-4F69-8D7D-9ED994F6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0AA9C26-88A6-4390-A854-8F36078D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AC8F226-9C31-4D7C-85C4-C7A38F90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499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88B435-5108-42E7-BA16-D3A3E4B2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44411E5-39ED-46B8-B22C-5F21892A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D9F79C4-9B24-47E0-80E1-C2ECE3F8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8D27290-7307-4086-A84D-4919102A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473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C3659D1-4C72-4FCF-B17E-85863B91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168366-A965-46E3-9EF7-6838F402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C94C28-20EC-44D3-B018-9941EA86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143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4EFB7F-7F46-4259-B2AD-5F692B25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D8288A-FD86-4121-BC9F-12D80C1A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21BD8A3-F6E0-450B-92DA-1C5E4A785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F7725A9-4EAA-4C47-BE46-7846BEC4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03D0E2-C929-4AB9-830C-2045C01E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8728CC0-84EE-4BCE-8A3C-254944ED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61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40AE7F-1461-4470-A85D-89323F0C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B9F6396-A452-4910-B5E3-150983746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928EC0B-CBBE-466C-9986-AC9018A3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7FD4D6-E6DC-4F86-A343-86FA4742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737991-2E8C-40A5-A447-03CAD29B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E1358A-DB8D-4332-B3E8-EE5A333F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07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DFF0793-7EEE-43A6-848A-3AC7D8E2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CF3A90-319B-45DA-962A-3EA17FDA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3DB4A9-8D9A-4969-AD0B-2D703E639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AE2399-F446-430D-9CFA-65B92BDC3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69E0B8-3BFC-48CE-8DBD-0CD5B777B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42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1F577-E95E-499A-993A-8E0E4DAA2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3524" cy="3141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7DD3D7-04DF-4F85-A4F4-2F4B7587C561}"/>
              </a:ext>
            </a:extLst>
          </p:cNvPr>
          <p:cNvSpPr txBox="1"/>
          <p:nvPr/>
        </p:nvSpPr>
        <p:spPr>
          <a:xfrm>
            <a:off x="2801087" y="5780782"/>
            <a:ext cx="6125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Αναστασιάδης Παναγιώτης</a:t>
            </a:r>
          </a:p>
          <a:p>
            <a:pPr algn="ctr"/>
            <a:r>
              <a:rPr lang="el-GR" sz="3200" b="1" dirty="0">
                <a:solidFill>
                  <a:schemeClr val="tx2"/>
                </a:solidFill>
              </a:rPr>
              <a:t>Καθηγητής Πανεπιστημίου Κρήτης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E8118-8DA1-4ED0-AD38-5AF3846F99CC}"/>
              </a:ext>
            </a:extLst>
          </p:cNvPr>
          <p:cNvSpPr txBox="1"/>
          <p:nvPr/>
        </p:nvSpPr>
        <p:spPr>
          <a:xfrm>
            <a:off x="2209983" y="3328014"/>
            <a:ext cx="76179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chemeClr val="tx2"/>
                </a:solidFill>
              </a:rPr>
              <a:t>ΤΠΕ &amp; Εξ Αποστάσεως Εκπαίδευση</a:t>
            </a:r>
          </a:p>
          <a:p>
            <a:pPr algn="ctr"/>
            <a:r>
              <a:rPr lang="el-GR" sz="4000" b="1" dirty="0">
                <a:solidFill>
                  <a:schemeClr val="tx2"/>
                </a:solidFill>
              </a:rPr>
              <a:t>Αρχές - Μεθοδολογία </a:t>
            </a:r>
            <a:r>
              <a:rPr lang="en-US" sz="4000" b="1" dirty="0">
                <a:solidFill>
                  <a:schemeClr val="tx2"/>
                </a:solidFill>
              </a:rPr>
              <a:t>–</a:t>
            </a:r>
          </a:p>
          <a:p>
            <a:pPr algn="ctr"/>
            <a:r>
              <a:rPr lang="el-GR" sz="4000" b="1" dirty="0">
                <a:solidFill>
                  <a:schemeClr val="tx2"/>
                </a:solidFill>
              </a:rPr>
              <a:t>Πλαίσιο Διδακτικής Αξιοποίησης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2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316233" y="763060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3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888691" y="763061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B7C66-F6BC-44E9-844D-8FA80175295B}"/>
              </a:ext>
            </a:extLst>
          </p:cNvPr>
          <p:cNvSpPr txBox="1"/>
          <p:nvPr/>
        </p:nvSpPr>
        <p:spPr>
          <a:xfrm>
            <a:off x="2038520" y="224451"/>
            <a:ext cx="732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</a:rPr>
              <a:t>Το σύστημα Τηλεδιάσκεψης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Αποτέλεσμα εικόνας για webex">
            <a:extLst>
              <a:ext uri="{FF2B5EF4-FFF2-40B4-BE49-F238E27FC236}">
                <a16:creationId xmlns:a16="http://schemas.microsoft.com/office/drawing/2014/main" id="{ADC4070E-9A5F-4992-ABB4-AC78E283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71" y="1818187"/>
            <a:ext cx="5569513" cy="331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48029-1DFE-4315-ADC4-296E60AEE5A6}"/>
              </a:ext>
            </a:extLst>
          </p:cNvPr>
          <p:cNvSpPr txBox="1"/>
          <p:nvPr/>
        </p:nvSpPr>
        <p:spPr>
          <a:xfrm>
            <a:off x="3072581" y="5645790"/>
            <a:ext cx="567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Θα εξοικειωθούμε με το περιβάλλον της τηλεδιάσκεψής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2" name="Forme libre 8">
            <a:extLst>
              <a:ext uri="{FF2B5EF4-FFF2-40B4-BE49-F238E27FC236}">
                <a16:creationId xmlns:a16="http://schemas.microsoft.com/office/drawing/2014/main" id="{0B184553-D53F-4829-929E-2E7D6784142F}"/>
              </a:ext>
            </a:extLst>
          </p:cNvPr>
          <p:cNvSpPr>
            <a:spLocks/>
          </p:cNvSpPr>
          <p:nvPr/>
        </p:nvSpPr>
        <p:spPr bwMode="auto">
          <a:xfrm>
            <a:off x="2171094" y="5398970"/>
            <a:ext cx="719590" cy="94283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3" name="Forme libre 9">
            <a:extLst>
              <a:ext uri="{FF2B5EF4-FFF2-40B4-BE49-F238E27FC236}">
                <a16:creationId xmlns:a16="http://schemas.microsoft.com/office/drawing/2014/main" id="{5CD9DD57-7CE9-42CA-876F-3A55A5132C0E}"/>
              </a:ext>
            </a:extLst>
          </p:cNvPr>
          <p:cNvSpPr>
            <a:spLocks/>
          </p:cNvSpPr>
          <p:nvPr/>
        </p:nvSpPr>
        <p:spPr bwMode="auto">
          <a:xfrm>
            <a:off x="1264786" y="5359037"/>
            <a:ext cx="951129" cy="94283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</p:spTree>
    <p:extLst>
      <p:ext uri="{BB962C8B-B14F-4D97-AF65-F5344CB8AC3E}">
        <p14:creationId xmlns:p14="http://schemas.microsoft.com/office/powerpoint/2010/main" val="274178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647701" y="782691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4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1220159" y="779409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5AE5E7-A43E-44AF-B7DE-DC96984AD1CF}"/>
              </a:ext>
            </a:extLst>
          </p:cNvPr>
          <p:cNvSpPr txBox="1"/>
          <p:nvPr/>
        </p:nvSpPr>
        <p:spPr>
          <a:xfrm>
            <a:off x="4235154" y="225806"/>
            <a:ext cx="265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Padlet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EE196F-1443-41F9-BA82-DCD56E5AD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80" y="1819915"/>
            <a:ext cx="8790039" cy="42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7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data:image/jpeg;base64,/9j/4AAQSkZJRgABAQAAAQABAAD/2wCEAAkGBhQPDxUUDxQWFBQUFBUVFBYUFhUWFBQUFhQVFxUVFBcYGyYeFxklGRQUHy8gJCcpLC0sFR4xNTAqNSYrLCkBCQoKDgwOGg8PGiwkHyQsLCwsLCksLCwsNCoqLCwsLCksLywsLCwsLCwsLC0sLCwsLCkpLCwuLCopLCwsKiwsLP/AABEIAMIBBAMBIgACEQEDEQH/xAAcAAABBQEBAQAAAAAAAAAAAAAAAQIFBgcEAwj/xABHEAACAQMBBQQHBQQGCQUAAAABAgMABBEFBgcSITETQVFhFCIyQnGBkSNSYqGxM0NywRUkNIKy0RYXRFNjc4OTopLC4fDx/8QAFwEBAQEBAAAAAAAAAAAAAAAAAAECA//EACQRAQEAAgIDAAEEAwAAAAAAAAABAhEhMRJBUSJhcYHwAzLB/9oADAMBAAIRAxEAPwDDqSlooEopaKApKWigSilooEopaKBKWiigSloooCiiigKKKKAooooCiiigKKKKAooooCiiigKSlooEopaKBKKWigKKKKAooooCiiigKKKKAooooCiiigKKKWgSilooEpaKfFEWICgkk4AAySfAAdaBlFWSfd9ex2rXMsJjhUAkyEKSCcDCk5z5YquEU0mzaKWiikpaKKBKKWigSilooEooooCiiigKKKKApaXFKBQNoxTwtBSiGUuKdw0cNAzFFey27HOATjrgE4+NeWKBKKXFFAlFLRQJRS4oxQJS4oxS4oACtE3J7O+kaiJWXKWymTPd2h5RjzOcn5VnyLmvpPY3TI9C0btLjk3D283LnxsAEQfAYHxJrWM3Ut1Nqfv72n5x2UbdMSTY+97in5ZP0rGDUlrurPd3Ek0py0jFj8+g+Q5VHUyu6zhNTklGKXFGKy2TFGKcBVq2D2DfVpmVW7ONFy744sZ9kAZGSTVk2KnijFTm1+hJY3kkEUvbCPALY4fWx6y4yeh5VC4pZol2bRS4oxUDaKXFBoG0UtJRRRRRQPAq57v937am5ZyUgQ4Zh1ZuR4F88Hr3VT0FfS2xmni00yFVHMQ9ox8WYcR/XHyrWM3Ut1Fd1baLTtEYQR2yu6gcXCq5GfvMwJJp+n7X6RqX2c8McbtyxKijJ8pF6flWM67fNPcSO5yzMxOfjXCDW7lJdRzktm62faXcjFIhfTnKtjIjc8SN5K3UfPNZ3s9sPNdXwtmUxkH7UsD9mo5knz8PHIqy7sN4b2sq29wxaByFUnJMTHpw/hJwCPnW3+ixxmSUIONl9dlA4nCAkDzpqU3ce1B291SDRdO9GtEVXlUqoABITozsepJ8TWBNVj222ge/vJJXyASQq/dUcgKrpFTP5PRhL/tfZmKMU7FGK5uhuKMU7FLigaBVo2Z3b3upRmS2jXswxXidwgJAycZ5nHlUbs7oMl9cxwQj1pGxnuUdWY+QGT8q3zbXXItC0pILY4kKdlCO/Hvynz5k58TW8cd1jLLT50vLQwyNG+OJGKnByMqcHB7xXiBXpIcnJrp0vTHuZkihXieRgqgd5NZ98Nrtuc2P9NvRNKuYLYh2yOTSfu08+fM/Dzqzb+NrOaWUR6Ykmx4+4p+XP5ir/o+nw6DpR4iMRIZJW/3kpHPHxOFHlivmnW9Ue6uJJpTl5GLE/E9Ph3fKuk4m3K/llpHGkxT+Gjhrk6mYpcV12WlyznEMbyEdQiliO7ngU24s3icpIpR1OGVgQwPgQelXQXTtPeeVI4lLO7BVA7yTW/yxxbN6OeDBmIxnvknYYz/CvP6edRe57YT0aP025ADuuYQ3uRnrIfAkdPL41Wto55dodV7K1yYY/VU+6qA+vK3xP8q6YzTlleWa3MhdizHJYkknvJOSa8eGvpTU9GsdH05nMEbdknCpdFZ5JD0ySOpP0FZdu+3bNqTmafKW4bqORkbPNU8B4ms3H21MlV0DZC5v2Itoi+OrHkg+LHlmrRDuUvWQktCrD3C+Tz6ZIGBmtD2v20h0iMWtkimbACoo9WMHoW8W8vrUnsNoUtvA0l0xae4IklJ7uXqp8ga14zXLPnfTMNC3RZgefUpDbxqCwAxxcI6s2enkOtZzdqoduzJKcR4SepXPLPnitO3r7dm6k9EtTmJW9crz7Vx7ox1UH6muXS9gILSza61fIyPs4Q3CxJ6A9+T4d3fUuPqNS/WaUV6TkFiVGAScDOcDPIZ76865tkopaKK9kr6V2IvhdabA3jFwN5FfVP6V80rWm7n9sRbyG1mbCSsDGT0WQ8sHwB5fMVZdM3lSNo9PMF3LGQQVkYYPhnlUcq1um83d8b1fSLYfbKMMg6yAeH4hWUbObLS3l2sCKQSfXJHKNR7TN4f54rplOdxnC8aXfc9sR2ri8mHqIxEKn35B1c+S/r8K2Gy1OOVnWNgxicI+OgbGcZqubUa3Fo2nhYgFYL2cC+YHtfLqfOqfuV1Uvc3KscmRBJ58StzPz4vyq61GN7vCqb29BFrqLlQAkoEqgd2fa/8AIH61RiK2vfzZgpbSd/roT5ciP51jJSs597+tf47xr48MUcNdPozY4sHh6ZwcZ8M9K9ZdKlRBI8bqhOAxRgpPXkxGDWNN7ji4aULXdp2lSXEgjgRnduiqMk//AB51oum7jpuEPfTxW6kgYB43y3Re5c55Yyasmy2QbndasLCOea7lCznCqCpJ7IYJ4MdSx6j8Iqpbe7Vtqd68vMIPViU+7GOnzPU/GtF1DcGA0Yt7gkF8SmRQOFMcyoHU57vPyqC3n7LWGmRRQW6s1y2Gd2ckhAMc19kFjz6d1dJONRzuU3us0C1uu5fYH0dPTLlcSSLiFSOaRnGX8mboPL41Sd1OwX9I3PaTL/VoTl88hI/uxj9T5fGt42l1pbCylnb92nqjxc8kUfPFYkayyZRvy2t7SRbKI+rGQ02O+Q+yvyBz8T5VX9ltzV3egPLi3iPPMgPGR3FY+v1xXHsJcyS6vHKYWum4y7LyJyc5ck8hgnOTyr6D2gWMwHt52to/eZXWMkfd4iMj5Vvusb1GYahsZomkDF673EuM8HF63/pjxw/3jVPm06HWbuODSbMW6jJdyzMeHIy8hJOAPAdSatcuk6dePJDplnJdylTm4klkWNGIOHZmPM559OdXPZXZyHQNPd5mBYDtJ5AOpHsome4dB4k1qzXDMvtwX89tsxp3DCA07j1Mj15X73fwQZ6fKqNu72Gk1W5a8vuIxcfES3WeTOcc/cHeflUho+z820V6bu8ylqGwi/eUHlHH5Y6t5mtiWFYYuGMLGiLheQCIAOXLwFZvHDU63VK291GaZ107TxmWRQZmHJYYugDEezkD6fGpzZPZOHTYOCMDiPOSQjm7fyUdw7qqWvbyLTTQY7Eied24pJc8S8RPNnf3z4AchUrrm8HT3gZGu8cajiEIJcggcSqcYBPMZ7udasvUZl91UtZeTaLVBDESLO3OGceycH1n8Cx6Dyq27Za7/RlrHb2KZnkHZ28ajPAo5F8d+P1NVDTd79taEQ2dmVgGejDtGPccc8n4k176ltvd3L9pp2nSCRlCmaSMuwUdFTkAo5k07EjsNsAttKJ9QYSXbguFYhuDxbzbz6CpDeDq07KLOwUtPMPXK9Iojyyze7xcx8M1T9D0vV4Lo3U3Zh2Uq3pMyKOE92AeVdesa4757fVLa2JOWW1RnckDAy45mkntLfTktNMstn17W6dbi7weCNeYQ45YHu/xH5VnW1O1U2ozdpOeQ5Ig9lF8AP51Y1g0pmxm9u5CefCAvEfzNT0emQwJxS2Ntap3PeSGSU/9Icyaz47bl12yWOBmOFBJ8ACf0qXs9irybHBbyYPeylV+JLYFXq83nwWw4bVe1YcgRGsEQ+CqOI/M1TNd2+u7zIklKofcT1V/Lr86xZI3Lalot1r8I7W6to271L5I+JFFUguT1NFTc+Nar0Ar0Q4q9bvN2zXzCW5DLbjp3GU+C+C+Jr13g7tvQD2ttloGOMHmY28CfDwNJjaWydu/Y3e7LCFivFaZeSq6/tR3AH7/AOtbDaWUYZpVjCPIBxtwgOfAMayLdFsT2ri7nHqI2IVPvOOr/Afr8Kkd7e3JT+qWzYP78jrnuT/OumPPbGXCw7a7uX1OYSG5KBRwqhTKqPIg95rw2F3aS6bd9s0qOpjZMKrA+tjmM/CsXi2guF9maUfB2A/WtF3QazcXF+wlmkdFgc8LuxGcqAcE0tlSY6aJttsgupwxpJIYljYsSADnK47zgVnV9pWjaXzJa9mHMIWBTP4+H1cZHQ5qx77ropZQgHBaU9CRyC+XxrHND043V1FCvWSRV+RPM/TNXepNsyW26bHsFayanw3N2irbRMRaW6KFiDA4MhX3uE8hnvye6obebqcmpX0en2frBGAYD2TL7xb8Kj+dX7aDUU0jTCYQAI0EcK/iIwufHvJqn7k7MSNdXUh4pCwjBPUcWXc/M4+lN8bqyTep6WnZ3Zy20KzaRyOILmaUj1nP3U7wM8gtVXZzUJ9e1QSuOG0tW4xH7pbn2anxc9Se4CprbjQLrVLpLePMdrGFaWRh6rOxPsD32C/IZNSem61YaZJDp8TAM3LOQcP3dqw99j/9Ap1OGd7u6ndf1pLG2knk5hBnHezHoo+JrA9F2eudoL95HJCl+KaU+zGp6Ko7zgYArWN4Wkre9is1xHBbRlnmYuoYnkFVR49eZ6edVDaLb2O2tjaaJGwjUEPOqnv6lTjmx73PyqzH8U8uV/0CeGGUWNio7O2TMzA54XPspn3pGOST3Yx8IHbzS59ZmFpasqwwEG4kbPD2x6RjHtsFOcefMiprd9oIsNOXtSBJIDNOzHoW54JPguPnmq1qu2HpvHb6VcQWsUZzJPK4RnJOSYh1IyObdTTHV6XLc7WvT9Gj0iz4LKFpZDgALjjllPvSv7q9+TyAqoansmrt6TtFeKPuwRtwogzyUd5/uj5moi91NAf63r7tgYK20b88H7wOCfOoG71vRw3E8d7eN96aUIG+nPFak1E7qf1be/BaqsOjwKkasCzMoUMB1Cr1yfvHnT9pN79pdwoGtZJCrB+zkYLCXx7/AA83Uc+XKqqd48EJBs9MtY8dGkBlceBycVJbIzT7Q38aXXB6PAe2dI41RcdAvqjJycDmemazubXxajsb2zwelXxCF0zHEo4YreADIwvcSOZPhis117aka1eyRPeLaWkY9Ti4sS4PMkDqT1Ge6rBvr2w9HhWzgYB5Bmbh6rFjCp5cX6DzrDGas3LXK44bX9tK0WE/aXlxPjuijCqfmaY+1elQn+r6cZMdGnmY5+KjIqg5rv0nQLi8fhtonkP4QSB8T0HzqeXyN+H2rXLvamU/1a3tYB3cEKkj5moi93iahN7VzJz7lPCPouKkl2DhtOeq3ccRHMwwntZz4qcckOO/nTW2ys7PlplmpYfv7r7ST4qnsqavPu6T8fU24tO2Tv8AUPX4X4O+WduFB/ec8/lXY2j6bZf2q4N3IP3dtyj/AL0h6/Kq/rW1t1en+sTO47lzhB8FHKocms3KNTGrfPvGeNSmnwxWidMxjilI85G51VLq9eVi0js7HqWJJ+prypKxcrWpjICabS0lRRRRRRX1FqMgsdObs/V7GEBM9xAAGfnXppl3HqdkGZeJJkwynHI9GHxBqM3iMxsDHGOJ5nSNV+8Sc4/Ku/YvZ70C0WInLZ4nPdxt14fLoPlXbqRy7tc+12vx6TY/ZgBuHs4FHQED2seA/Wvni6uWkcs5JZiSSepJrad82i9papOucxHhYd3C3f8AWsRNMuJIY822ha13cRp547ibHIKkYPmTxH8gKyNRX0Rui0zsdLjJAzKzS8vuk8K5+S1htV9+1761vFy5K8h8eZAH6VSNgb42t9FP2MkypxZWNSW5qRkYHUZrt3ia6ZdVkkXDCJwqcQDLiPuI6Fcg/Wuq33l6lMeztuFSeiwQKCPgADXSznTjhbJue1k22mvdZEcdtZTxxISxaUBOJsY55IAAH61wbN7Lahprlhd21qGxxiSZG6dCU5gkZ/Oi32K1q9GbiZ41PUTTMDj+Ba7P9SSoM3N8q+J4APzdxV3E5dN9tGhBS71osuPWW0gwT5BwOlVmTUdFhbKQ3dyeuXkEYz8udSj7v9KQkSanzHUL2f5YzXZabobO7BNleSMAOTGMFCe/1sAH5Vbf7/YkkQ8O38bOqWGl24kY4XiUzuT5DGc1qGzWj3ciB9SkVQcEW0KqkY5dJSB65/DnHjmuDStM0/Q1MaSQ+lFes8io7k+JwezXyA+tSGxa3cjTzXzo3G6rEIpFeJY1yTwYOOZI68ziplbrdJJvSob9tpjGkVpG2C47SXBxlc4RT8wT8qxBnq0bzNXNzqlw2chZDGvPPqp6o/Qn51VCa55/HXCcb+lLU0tSUBc9Kw6DNSmh7S3FizNaStEXXhYrjmM57/1qT0bdve3S9p2fYxdTLORFGB45bmfkKlP6K0mw/tU730oz9nbepCDnoZTzPyrcxrFynSoyPNdyknjmlc5PtO7H8yas1luwnCh7947KLGeKdhxkYyOGMHiJ+lOud6MsadnpsMVlH0zEoMpH4pW55+FU+81CSZy0rs7HqzsWP1NPx98p+V/RcvTNJsP2UcmoSj3pfsrfPiEHrMM+NR+r7yby4Qxo4gi7ordRGuOmCRzI+Jqq5pM1LnfS+E9nNIT1503NJRWGxSUUUCUUUUCUUtJQJRRS0V9Zvaq7IzDJjJK+RIxn44qibX7xxa38MURykTfb497PIr4eqOfxqt3W/CZouGOBEkIwX4iQPNVx+prOZbouxZiSSSST1JNddyRz1bX1FcwR31qy5DRzR8j3EMMqw/KvmrWtMa2neKQYZGIP8jV93YbxVtwLa8bEefsnPSM/dY9ynx7jVl3gbAf0iBcWZUycI5AjhkXuIbpnH1q8WaS8XbHdH01rmeOFPakdUHlk8z8hk/KvpXUrxNNsGYchDEFj6c2C8KDzOedULdXu/ktZGubxOB1ykSt1U+9J4dOQ+ZqI3t7cJcOLa3bijjOXZeYeTpgHvA5/OpjPdTL5EPsbsZJq907O3DErcUrjqSxJ4V8zz+Favf6nYbPwBVQKxBKogzLJ5ux54z3n5VBbkdZRrR4OQkjcv3ZdX7/PB5fSoHbvYTULvUpGjjMiOco+QEVMAAEk8seFanO7Uy41Iitod7d5dEiJuwjPRY/a+b9fpiq3Z21zfyhEEk8h/iY8+8k9B5mtD0vc7FbgSapcoigZKIeEHHcXbqMeArq1TefZabH2OkQox73wRHnxJ9qQ/GnJw9Nnd1MFmnpGryJheZjLYiXydurnyHL41w7V76OFTBpSCNF9USkAchy+yToo8z+VZ1r21NxfPx3MjOe4dFXyVRyFRBrO5OlmNvb3ur15XLyMWZjlmYkkk95JqR07a+6toHggmeONzxMqnHPGDg9RkdcdcVyaXoc92/DbRPKfwKTj4noPnVmXd/Hbc9UvIrf/AIUf28/wKpyX5mk8ryt8elLdiTk1LaJsdd3v9mgd173xwxj4u2FH1qd/0osLL+wWfbOOk16eM/3Ylwo+dQut7cXl5ynncp3Rr6kYHhwLgVNSd03b1E6NjbGyOdTvVdhjMFn9o/To0h9VaYd4MFoMaTZRwkcu3nxPOfMZ9VT06CqOTTTTy10vhvtKaztRc3rZup5JfAMx4R8F6D6VF5pKKxba1JJ0KKKKikopcUmKBKKdijFA2kxTsUYoG4op2KURk0HnRXosZJwKkZ9mbmNFd4JFRiApKkAk9BV0bRNFWVd3V+Rn0dufiVB+hNFTSbivA0oamUtFeycz1A+PSpLTdprm2GIJ5Ix4K5A+nSokUoqwS1/tRdXB+2nlf4u2Pp0qO4qYKUCru1NSOqzvnhcPE7Iw6FSQR8xUyu3l8P8Aa5/+41QEURYgKCSeQAGST5CrbYbtLl4xLcGK1jJ63L9mceIQ8/8A8qzfpm69oDUNYmuW4p5Xkbxdi30z0rztLGSduGJGkY+6ilj9BVr7HSrP2mlv5B3LmG3z8fbakvd4lx2fBaLFZxHI4bYBX5Ee0/tZ+ma3r7Wd/IZFu3kjXj1CaKyTriVuKUj8MSZJpzajpdn/AGeF76QdJLg9nCCO9Yl5sPJj4VVpGklYlizsepJLMT8etey6FOwyIZSPKN/8qftD96ldV3g3c68CuIIh0itx2UfzC8z8yarTNnrXsLRuLh4TxZxjBznwx1zVos91OoyqGW2ZQRkcbIh+jHI+lZ5rX4xTzTSK7b3TZIJWilUrIh4WU9QfCr7s/uQurmMSTOluGGQrhmkx5qPZ+BOaz41dxmZFNNats7uUNxNcLNOViglMSui85WX2yAx5AZx386z7aayhgu5Y7V2kiRuFXbGWxyY8uWOLOPKrcbExzmXSKpcUAVatidgZ9Um4UHBEP2kpB4VHgPvN5VmTbVulXWInoKGiIOCMV9WbM7FWunRcEEYLH2ncBnc+Z7vgKzDXLKXW9bItkTsLVhGXZR2YCn1y2McRLA4HkK3MZWfKxn9lsFfTAGO1mIIBB4CAQehycV0ahu2vreISzQ8Cl1QZZOIs5woCg5OSa+i9ory4htT6HEJZsYXJVUTlzdskchjoPKs22TtLzXJBLqTn0WJ+JUACJJIOWBjuHPnVmM7ZuVRFluEuGUGWeKPIyQAzEeR6CpO23BJ1kuyR38EY/UtUtqOoS63d+i2jGOygYdvKpI7Ug+yhHdywPr4Vwbz9t1sovQLHCtwcMjL+7Qj9mD98g5J7s+Jq60btqvPsZpS3qQ+mFkVGMzFlwW5BY0IHXOc9auFzuz0q1hM04bs1AJLyP39MAYJJ8Kru7DYdUX0++AWJAWjD9OX7xvwju8a7rHUjtBqRDZFnb+uEP7wg4DMPFs/IfOqz/JU3bWd9IktujQWqqck8Qec5zlQx9VAO8+Jqz7O2Vkob0SGPso+XbEA8TD2sMwyQB73TnXttDYSXRECEw2yjMzryLgD9lGPu46np3eNRen3Md+vY2w4LGH1Wbp2xHPgXvCcsk9TQRGz2x6XV9LfSIFiaQmBMYDAcg5HgcZ8yauWqwoQrykBIiZDnplRyY+Q5mubSdVW6ZmhwIIjwIRyDsB6zD8KjkPjnwrL95u3puHa2t2+xU4dh+8YdwP3Qfris3huRwbTby55bljayGOIeqgAGSBn1jnvP+VLVHJorn5VvRKdSCva2tXlYLGrMx6BQSfkBUV5gV6JHmrHBsLIgDXskdonhKcyn+GJfWP5Vft2e72MEXc3rjJ9HVlx6oPKVlPee4d3XwrXjU3Fd2W3Q3F2gknb0eM8xxAmRh48PLhHxqf1XcvDFaySxXDsyRs4yq8DcIz3eQNWDXtoJL279AsiQB/aph7iAjiRT5jl5k48a79sLomH0G0XM0yhAo5CKHoXc+6uBj510mOry4Z5cbjDtnLS4e6RbIsJicKUOCuRgsT3DBOTWxWm6KJ1DX0808p5u3H6ufBeIE4HjnnUhs9s/b6NBn25pSqlgPXlkPsxxjuX/ACyasOpaoLa3aWTnwgYVeZZzyVF8STgUkvpq2e2NbTbAx/0rHZ2AbmimQsePs8nLOx8AuDj4eNXjaTZvT9M01ibeNn4OyjZlzI8rDHFk9/VuXTFTGzei+iLLdXZXt5iZJm92JQM9mD4KOvjiozRYP6YufTJwfRoWK2cZ6Myn1pn88jp8PCtdXbNnGnZuy2dNlYKZkVJJCZG5esqkeqHJ6EDnjuzUcu9hp7z0extjMS5RXMhUNjq5wp4VHXPhUbvW22bPoNlxNI37Ypkscj9kMdc5yakNz+yhtbdridGSaUlQHGCkSnuHX1jz+QrPXazlOHT7XTFlvboIZnJZ3A5l26RQKemcY8T1NSmi6jI1uZ7zEQbMnAf3MIGQHPUtgcR+OK85NC7e5E1zhhFyt4uqoe+Vx0aQ933Rjvqq6rfzajqpsZB2NrABLOpYcU68igYg+yTjl8c91a4v/ScdOTZHZkXl9Nql2gWJnd7dXGOQ6TOD0AUcs9/PurTYLgOish5MAwPiDzB5+XOs52z22g9LgsO1RICym6kBBTgHMQer0BwAfiB4167Z73La1hZbKRZpzyXh5xx/iLYw2O4Cs5ctThyb1tvlsYTZ2Z4ZnB7Rl5dkrHJH8bZJ8s576wZjmva8u2ldnkYs7EszE5JJ6kmvCsW7bxml23dbuZNUk43ylsjAO/ex70j8/PoK2QapHBKmm6Wqh0H2rLzS2j95mPvSnuB7yM+FZ0u9yRbFLbT7QwsqBONctw8sFkUL7ROTk+PfUfsVrOp2Im9Hs3laYgs8kUhYEZ555Z5nPOtya9OeV37a/tVrLQRx21sS11cfZxZOWRcYedz+EZOfGvWz0Y6fZdlYIHk7jIcBpDjiklPU+PKshXTdekuzdcEiSkcPE3AgCfcCscBfLFSF0mtMP6xqEMI783EKH/w51f0LpK3N5qUupJYXN3GFePjn9HAUpFzyvERniI8PGn7wNrYouy020lSFW4UmkB9WGLoE4h0JHXy+NUGXZKIMXuNVtuMnLFWklcn4gczXk2i6Wnt6hJJ/yrdv1Yiia2vuubfWek2QttKZZJcYDrhlQkYaR26M58Ph4VlGiXkRvEe/LtHx8UnDzdu/vPPJ61MGXR07r2b4mKMfzNJ/pHpyfs9OL+ctwx/JQKz/AC3JxrSW3gbylvVSC0VktkwWBHCZCOi4HRR4f5VIWu+AQxhLSxVcADr1IHU8K8+dVc7eIv7GwtE8yjOf/Jq823k3eMRmKIf8OGNcfPFNz6avxYbreJqt0GEURUMCPs4mJAPLkxz9ajLex1YW/o4DxQnOQxWMHPM8THBxUDdbZ3kvt3MpHgGKj6Lioma7d/bZm+JJ/Ws3KNaq4R6XcxQmF76GGI5ynpAI59chM5zUY2iWiftL1T5RRO35nAqu5pM1NrpMTw2QOFknYePAg/ImioaiptVoU6dbf7y8cf8ARgz/AI2H0ps+3U/BwW4S1j6cNuoQkfif2m+tc40a1HtXyf3YZm/UCvRNPsB7d1M38Fvj/E9a5ZRKzGRwZGJyfWLEk9eZJNfSzX0aWoEUsSAxhYmZ1CD1QFI8QOvKsEX+jF77x/lCv8zXt/Smmr/s1y/8U6L/AIUqz6l5mmj3G0tloluy2rrcXDniJBDFnPvSMvIAfdB7/nTtn9trG1gaaeftbqYcc3CrFi3MrEuRhVGcYzis4G0livs6eD/HcSH9AKcNtoV/Z6daD+ISP+rVrcZ1Vw0DeNBNeyXOoOycC8NsgUsiKx9cjHv4xz+NGr71Unv4GWJ2tYHLBeXHJJjCuQeQwegqn/6xZR+ztrOP+G3Q/wCLND7zr73ZET+CGFf0WnlE8Ks22e31xqcQhtbeVIjzfkzNIe4HhGAvfiu7TNrtVSzS3t7BgUj7MS9nJnGMBguAA386oM28PUH63c391uH/AA4qPuNpbmT27iZvjK5/nU8ovhVw0DZzVLS6FytuO0XiOZ2QDLDBJy4OeZ51cn231JR9pJpsR8WmBI+Suaw97hm9ok/Ek0ziqeU+L4361m+2wuX/AGmswR+UEchx8Csf86q93HZPIZJ9QnmdvaZLdixPm0jiqbxUnFTzXw/VbO10pO69l/7MY/8AcaDrunJ7FhI//NuT+iIKqeaQmp5r4xbP9NYE/ZabaDzftZD+b08bzJ1x2UFnHjpwW0efq2ap+aKeeR4T4t8m9XUT7NxweUccaj8lqPuNur6T27uc/wDUYfoagM0ZrPlV1HXPqksn7SR2/idj+prnLUzNGabqncVJmm0VAuaM0lFAuaM0lFAUUlFAUUUlAUUUUU6jNJRRDs0ZpKSgdmlzTQaWgXNGaSkzQOzRmm0UDs0maTNGaBc0ZpKTNA6kzSUUC0UlFAtGaSigWikooFpKM0UBRRRQFFFFAUUUlAtJRRQFFFFFLRRRRBRRRQFWHVlA0yywMZe5J8zxqOfjypaKsFdoooqAooooDNFFFAUUUUCGiiigKKKKAooooCiiigKKWigKKKKBKWiigSilooEoooooooooP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0420" name="AutoShape 4" descr="data:image/jpeg;base64,/9j/4AAQSkZJRgABAQAAAQABAAD/2wCEAAkGBhQPDxUUDxQWFBQUFBUVFBYUFhUWFBQUFhQVFxUVFBcYGyYeFxklGRQUHy8gJCcpLC0sFR4xNTAqNSYrLCkBCQoKDgwOGg8PGiwkHyQsLCwsLCksLCwsNCoqLCwsLCksLywsLCwsLCwsLC0sLCwsLCkpLCwuLCopLCwsKiwsLP/AABEIAMIBBAMBIgACEQEDEQH/xAAcAAABBQEBAQAAAAAAAAAAAAAAAQIFBgcEAwj/xABHEAACAQMBBQQHBQQGCQUAAAABAgMABBEFBgcSITETQVFhFCIyQnGBkSNSYqGxM0NywRUkNIKy0RYXRFNjc4OTopLC4fDx/8QAFwEBAQEBAAAAAAAAAAAAAAAAAAECA//EACQRAQEAAgIDAAEEAwAAAAAAAAABAhEhMRJBUSJhcYHwAzLB/9oADAMBAAIRAxEAPwDDqSlooEopaKApKWigSilooEopaKBKWiigSloooCiiigKKKKAooooCiiigKKKKAooooCiiigKSlooEopaKBKKWigKKKKAooooCiiigKKKKAooooCiiigKKKWgSilooEpaKfFEWICgkk4AAySfAAdaBlFWSfd9ex2rXMsJjhUAkyEKSCcDCk5z5YquEU0mzaKWiikpaKKBKKWigSilooEooooCiiigKKKKApaXFKBQNoxTwtBSiGUuKdw0cNAzFFey27HOATjrgE4+NeWKBKKXFFAlFLRQJRS4oxQJS4oxS4oACtE3J7O+kaiJWXKWymTPd2h5RjzOcn5VnyLmvpPY3TI9C0btLjk3D283LnxsAEQfAYHxJrWM3Ut1Nqfv72n5x2UbdMSTY+97in5ZP0rGDUlrurPd3Ek0py0jFj8+g+Q5VHUyu6zhNTklGKXFGKy2TFGKcBVq2D2DfVpmVW7ONFy744sZ9kAZGSTVk2KnijFTm1+hJY3kkEUvbCPALY4fWx6y4yeh5VC4pZol2bRS4oxUDaKXFBoG0UtJRRRRRQPAq57v937am5ZyUgQ4Zh1ZuR4F88Hr3VT0FfS2xmni00yFVHMQ9ox8WYcR/XHyrWM3Ut1Fd1baLTtEYQR2yu6gcXCq5GfvMwJJp+n7X6RqX2c8McbtyxKijJ8pF6flWM67fNPcSO5yzMxOfjXCDW7lJdRzktm62faXcjFIhfTnKtjIjc8SN5K3UfPNZ3s9sPNdXwtmUxkH7UsD9mo5knz8PHIqy7sN4b2sq29wxaByFUnJMTHpw/hJwCPnW3+ixxmSUIONl9dlA4nCAkDzpqU3ce1B291SDRdO9GtEVXlUqoABITozsepJ8TWBNVj222ge/vJJXyASQq/dUcgKrpFTP5PRhL/tfZmKMU7FGK5uhuKMU7FLigaBVo2Z3b3upRmS2jXswxXidwgJAycZ5nHlUbs7oMl9cxwQj1pGxnuUdWY+QGT8q3zbXXItC0pILY4kKdlCO/Hvynz5k58TW8cd1jLLT50vLQwyNG+OJGKnByMqcHB7xXiBXpIcnJrp0vTHuZkihXieRgqgd5NZ98Nrtuc2P9NvRNKuYLYh2yOTSfu08+fM/Dzqzb+NrOaWUR6Ykmx4+4p+XP5ir/o+nw6DpR4iMRIZJW/3kpHPHxOFHlivmnW9Ue6uJJpTl5GLE/E9Ph3fKuk4m3K/llpHGkxT+Gjhrk6mYpcV12WlyznEMbyEdQiliO7ngU24s3icpIpR1OGVgQwPgQelXQXTtPeeVI4lLO7BVA7yTW/yxxbN6OeDBmIxnvknYYz/CvP6edRe57YT0aP025ADuuYQ3uRnrIfAkdPL41Wto55dodV7K1yYY/VU+6qA+vK3xP8q6YzTlleWa3MhdizHJYkknvJOSa8eGvpTU9GsdH05nMEbdknCpdFZ5JD0ySOpP0FZdu+3bNqTmafKW4bqORkbPNU8B4ms3H21MlV0DZC5v2Itoi+OrHkg+LHlmrRDuUvWQktCrD3C+Tz6ZIGBmtD2v20h0iMWtkimbACoo9WMHoW8W8vrUnsNoUtvA0l0xae4IklJ7uXqp8ga14zXLPnfTMNC3RZgefUpDbxqCwAxxcI6s2enkOtZzdqoduzJKcR4SepXPLPnitO3r7dm6k9EtTmJW9crz7Vx7ox1UH6muXS9gILSza61fIyPs4Q3CxJ6A9+T4d3fUuPqNS/WaUV6TkFiVGAScDOcDPIZ76865tkopaKK9kr6V2IvhdabA3jFwN5FfVP6V80rWm7n9sRbyG1mbCSsDGT0WQ8sHwB5fMVZdM3lSNo9PMF3LGQQVkYYPhnlUcq1um83d8b1fSLYfbKMMg6yAeH4hWUbObLS3l2sCKQSfXJHKNR7TN4f54rplOdxnC8aXfc9sR2ri8mHqIxEKn35B1c+S/r8K2Gy1OOVnWNgxicI+OgbGcZqubUa3Fo2nhYgFYL2cC+YHtfLqfOqfuV1Uvc3KscmRBJ58StzPz4vyq61GN7vCqb29BFrqLlQAkoEqgd2fa/8AIH61RiK2vfzZgpbSd/roT5ciP51jJSs597+tf47xr48MUcNdPozY4sHh6ZwcZ8M9K9ZdKlRBI8bqhOAxRgpPXkxGDWNN7ji4aULXdp2lSXEgjgRnduiqMk//AB51oum7jpuEPfTxW6kgYB43y3Re5c55Yyasmy2QbndasLCOea7lCznCqCpJ7IYJ4MdSx6j8Iqpbe7Vtqd68vMIPViU+7GOnzPU/GtF1DcGA0Yt7gkF8SmRQOFMcyoHU57vPyqC3n7LWGmRRQW6s1y2Gd2ckhAMc19kFjz6d1dJONRzuU3us0C1uu5fYH0dPTLlcSSLiFSOaRnGX8mboPL41Sd1OwX9I3PaTL/VoTl88hI/uxj9T5fGt42l1pbCylnb92nqjxc8kUfPFYkayyZRvy2t7SRbKI+rGQ02O+Q+yvyBz8T5VX9ltzV3egPLi3iPPMgPGR3FY+v1xXHsJcyS6vHKYWum4y7LyJyc5ck8hgnOTyr6D2gWMwHt52to/eZXWMkfd4iMj5Vvusb1GYahsZomkDF673EuM8HF63/pjxw/3jVPm06HWbuODSbMW6jJdyzMeHIy8hJOAPAdSatcuk6dePJDplnJdylTm4klkWNGIOHZmPM559OdXPZXZyHQNPd5mBYDtJ5AOpHsome4dB4k1qzXDMvtwX89tsxp3DCA07j1Mj15X73fwQZ6fKqNu72Gk1W5a8vuIxcfES3WeTOcc/cHeflUho+z820V6bu8ylqGwi/eUHlHH5Y6t5mtiWFYYuGMLGiLheQCIAOXLwFZvHDU63VK291GaZ107TxmWRQZmHJYYugDEezkD6fGpzZPZOHTYOCMDiPOSQjm7fyUdw7qqWvbyLTTQY7Eied24pJc8S8RPNnf3z4AchUrrm8HT3gZGu8cajiEIJcggcSqcYBPMZ7udasvUZl91UtZeTaLVBDESLO3OGceycH1n8Cx6Dyq27Za7/RlrHb2KZnkHZ28ajPAo5F8d+P1NVDTd79taEQ2dmVgGejDtGPccc8n4k176ltvd3L9pp2nSCRlCmaSMuwUdFTkAo5k07EjsNsAttKJ9QYSXbguFYhuDxbzbz6CpDeDq07KLOwUtPMPXK9Iojyyze7xcx8M1T9D0vV4Lo3U3Zh2Uq3pMyKOE92AeVdesa4757fVLa2JOWW1RnckDAy45mkntLfTktNMstn17W6dbi7weCNeYQ45YHu/xH5VnW1O1U2ozdpOeQ5Ig9lF8AP51Y1g0pmxm9u5CefCAvEfzNT0emQwJxS2Ntap3PeSGSU/9Icyaz47bl12yWOBmOFBJ8ACf0qXs9irybHBbyYPeylV+JLYFXq83nwWw4bVe1YcgRGsEQ+CqOI/M1TNd2+u7zIklKofcT1V/Lr86xZI3Lalot1r8I7W6to271L5I+JFFUguT1NFTc+Nar0Ar0Q4q9bvN2zXzCW5DLbjp3GU+C+C+Jr13g7tvQD2ttloGOMHmY28CfDwNJjaWydu/Y3e7LCFivFaZeSq6/tR3AH7/AOtbDaWUYZpVjCPIBxtwgOfAMayLdFsT2ri7nHqI2IVPvOOr/Afr8Kkd7e3JT+qWzYP78jrnuT/OumPPbGXCw7a7uX1OYSG5KBRwqhTKqPIg95rw2F3aS6bd9s0qOpjZMKrA+tjmM/CsXi2guF9maUfB2A/WtF3QazcXF+wlmkdFgc8LuxGcqAcE0tlSY6aJttsgupwxpJIYljYsSADnK47zgVnV9pWjaXzJa9mHMIWBTP4+H1cZHQ5qx77ropZQgHBaU9CRyC+XxrHND043V1FCvWSRV+RPM/TNXepNsyW26bHsFayanw3N2irbRMRaW6KFiDA4MhX3uE8hnvye6obebqcmpX0en2frBGAYD2TL7xb8Kj+dX7aDUU0jTCYQAI0EcK/iIwufHvJqn7k7MSNdXUh4pCwjBPUcWXc/M4+lN8bqyTep6WnZ3Zy20KzaRyOILmaUj1nP3U7wM8gtVXZzUJ9e1QSuOG0tW4xH7pbn2anxc9Se4CprbjQLrVLpLePMdrGFaWRh6rOxPsD32C/IZNSem61YaZJDp8TAM3LOQcP3dqw99j/9Ap1OGd7u6ndf1pLG2knk5hBnHezHoo+JrA9F2eudoL95HJCl+KaU+zGp6Ko7zgYArWN4Wkre9is1xHBbRlnmYuoYnkFVR49eZ6edVDaLb2O2tjaaJGwjUEPOqnv6lTjmx73PyqzH8U8uV/0CeGGUWNio7O2TMzA54XPspn3pGOST3Yx8IHbzS59ZmFpasqwwEG4kbPD2x6RjHtsFOcefMiprd9oIsNOXtSBJIDNOzHoW54JPguPnmq1qu2HpvHb6VcQWsUZzJPK4RnJOSYh1IyObdTTHV6XLc7WvT9Gj0iz4LKFpZDgALjjllPvSv7q9+TyAqoansmrt6TtFeKPuwRtwogzyUd5/uj5moi91NAf63r7tgYK20b88H7wOCfOoG71vRw3E8d7eN96aUIG+nPFak1E7qf1be/BaqsOjwKkasCzMoUMB1Cr1yfvHnT9pN79pdwoGtZJCrB+zkYLCXx7/AA83Uc+XKqqd48EJBs9MtY8dGkBlceBycVJbIzT7Q38aXXB6PAe2dI41RcdAvqjJycDmemazubXxajsb2zwelXxCF0zHEo4YreADIwvcSOZPhis117aka1eyRPeLaWkY9Ti4sS4PMkDqT1Ge6rBvr2w9HhWzgYB5Bmbh6rFjCp5cX6DzrDGas3LXK44bX9tK0WE/aXlxPjuijCqfmaY+1elQn+r6cZMdGnmY5+KjIqg5rv0nQLi8fhtonkP4QSB8T0HzqeXyN+H2rXLvamU/1a3tYB3cEKkj5moi93iahN7VzJz7lPCPouKkl2DhtOeq3ccRHMwwntZz4qcckOO/nTW2ys7PlplmpYfv7r7ST4qnsqavPu6T8fU24tO2Tv8AUPX4X4O+WduFB/ec8/lXY2j6bZf2q4N3IP3dtyj/AL0h6/Kq/rW1t1en+sTO47lzhB8FHKocms3KNTGrfPvGeNSmnwxWidMxjilI85G51VLq9eVi0js7HqWJJ+prypKxcrWpjICabS0lRRRRRRX1FqMgsdObs/V7GEBM9xAAGfnXppl3HqdkGZeJJkwynHI9GHxBqM3iMxsDHGOJ5nSNV+8Sc4/Ku/YvZ70C0WInLZ4nPdxt14fLoPlXbqRy7tc+12vx6TY/ZgBuHs4FHQED2seA/Wvni6uWkcs5JZiSSepJrad82i9papOucxHhYd3C3f8AWsRNMuJIY822ha13cRp547ibHIKkYPmTxH8gKyNRX0Rui0zsdLjJAzKzS8vuk8K5+S1htV9+1761vFy5K8h8eZAH6VSNgb42t9FP2MkypxZWNSW5qRkYHUZrt3ia6ZdVkkXDCJwqcQDLiPuI6Fcg/Wuq33l6lMeztuFSeiwQKCPgADXSznTjhbJue1k22mvdZEcdtZTxxISxaUBOJsY55IAAH61wbN7Lahprlhd21qGxxiSZG6dCU5gkZ/Oi32K1q9GbiZ41PUTTMDj+Ba7P9SSoM3N8q+J4APzdxV3E5dN9tGhBS71osuPWW0gwT5BwOlVmTUdFhbKQ3dyeuXkEYz8udSj7v9KQkSanzHUL2f5YzXZabobO7BNleSMAOTGMFCe/1sAH5Vbf7/YkkQ8O38bOqWGl24kY4XiUzuT5DGc1qGzWj3ciB9SkVQcEW0KqkY5dJSB65/DnHjmuDStM0/Q1MaSQ+lFes8io7k+JwezXyA+tSGxa3cjTzXzo3G6rEIpFeJY1yTwYOOZI68ziplbrdJJvSob9tpjGkVpG2C47SXBxlc4RT8wT8qxBnq0bzNXNzqlw2chZDGvPPqp6o/Qn51VCa55/HXCcb+lLU0tSUBc9Kw6DNSmh7S3FizNaStEXXhYrjmM57/1qT0bdve3S9p2fYxdTLORFGB45bmfkKlP6K0mw/tU730oz9nbepCDnoZTzPyrcxrFynSoyPNdyknjmlc5PtO7H8yas1luwnCh7947KLGeKdhxkYyOGMHiJ+lOud6MsadnpsMVlH0zEoMpH4pW55+FU+81CSZy0rs7HqzsWP1NPx98p+V/RcvTNJsP2UcmoSj3pfsrfPiEHrMM+NR+r7yby4Qxo4gi7ordRGuOmCRzI+Jqq5pM1LnfS+E9nNIT1503NJRWGxSUUUCUUUUCUUtJQJRRS0V9Zvaq7IzDJjJK+RIxn44qibX7xxa38MURykTfb497PIr4eqOfxqt3W/CZouGOBEkIwX4iQPNVx+prOZbouxZiSSSST1JNddyRz1bX1FcwR31qy5DRzR8j3EMMqw/KvmrWtMa2neKQYZGIP8jV93YbxVtwLa8bEefsnPSM/dY9ynx7jVl3gbAf0iBcWZUycI5AjhkXuIbpnH1q8WaS8XbHdH01rmeOFPakdUHlk8z8hk/KvpXUrxNNsGYchDEFj6c2C8KDzOedULdXu/ktZGubxOB1ykSt1U+9J4dOQ+ZqI3t7cJcOLa3bijjOXZeYeTpgHvA5/OpjPdTL5EPsbsZJq907O3DErcUrjqSxJ4V8zz+Favf6nYbPwBVQKxBKogzLJ5ux54z3n5VBbkdZRrR4OQkjcv3ZdX7/PB5fSoHbvYTULvUpGjjMiOco+QEVMAAEk8seFanO7Uy41Iitod7d5dEiJuwjPRY/a+b9fpiq3Z21zfyhEEk8h/iY8+8k9B5mtD0vc7FbgSapcoigZKIeEHHcXbqMeArq1TefZabH2OkQox73wRHnxJ9qQ/GnJw9Nnd1MFmnpGryJheZjLYiXydurnyHL41w7V76OFTBpSCNF9USkAchy+yToo8z+VZ1r21NxfPx3MjOe4dFXyVRyFRBrO5OlmNvb3ur15XLyMWZjlmYkkk95JqR07a+6toHggmeONzxMqnHPGDg9RkdcdcVyaXoc92/DbRPKfwKTj4noPnVmXd/Hbc9UvIrf/AIUf28/wKpyX5mk8ryt8elLdiTk1LaJsdd3v9mgd173xwxj4u2FH1qd/0osLL+wWfbOOk16eM/3Ylwo+dQut7cXl5ynncp3Rr6kYHhwLgVNSd03b1E6NjbGyOdTvVdhjMFn9o/To0h9VaYd4MFoMaTZRwkcu3nxPOfMZ9VT06CqOTTTTy10vhvtKaztRc3rZup5JfAMx4R8F6D6VF5pKKxba1JJ0KKKKikopcUmKBKKdijFA2kxTsUYoG4op2KURk0HnRXosZJwKkZ9mbmNFd4JFRiApKkAk9BV0bRNFWVd3V+Rn0dufiVB+hNFTSbivA0oamUtFeycz1A+PSpLTdprm2GIJ5Ix4K5A+nSokUoqwS1/tRdXB+2nlf4u2Pp0qO4qYKUCru1NSOqzvnhcPE7Iw6FSQR8xUyu3l8P8Aa5/+41QEURYgKCSeQAGST5CrbYbtLl4xLcGK1jJ63L9mceIQ8/8A8qzfpm69oDUNYmuW4p5Xkbxdi30z0rztLGSduGJGkY+6ilj9BVr7HSrP2mlv5B3LmG3z8fbakvd4lx2fBaLFZxHI4bYBX5Ee0/tZ+ma3r7Wd/IZFu3kjXj1CaKyTriVuKUj8MSZJpzajpdn/AGeF76QdJLg9nCCO9Yl5sPJj4VVpGklYlizsepJLMT8etey6FOwyIZSPKN/8qftD96ldV3g3c68CuIIh0itx2UfzC8z8yarTNnrXsLRuLh4TxZxjBznwx1zVos91OoyqGW2ZQRkcbIh+jHI+lZ5rX4xTzTSK7b3TZIJWilUrIh4WU9QfCr7s/uQurmMSTOluGGQrhmkx5qPZ+BOaz41dxmZFNNats7uUNxNcLNOViglMSui85WX2yAx5AZx386z7aayhgu5Y7V2kiRuFXbGWxyY8uWOLOPKrcbExzmXSKpcUAVatidgZ9Um4UHBEP2kpB4VHgPvN5VmTbVulXWInoKGiIOCMV9WbM7FWunRcEEYLH2ncBnc+Z7vgKzDXLKXW9bItkTsLVhGXZR2YCn1y2McRLA4HkK3MZWfKxn9lsFfTAGO1mIIBB4CAQehycV0ahu2vreISzQ8Cl1QZZOIs5woCg5OSa+i9ory4htT6HEJZsYXJVUTlzdskchjoPKs22TtLzXJBLqTn0WJ+JUACJJIOWBjuHPnVmM7ZuVRFluEuGUGWeKPIyQAzEeR6CpO23BJ1kuyR38EY/UtUtqOoS63d+i2jGOygYdvKpI7Ug+yhHdywPr4Vwbz9t1sovQLHCtwcMjL+7Qj9mD98g5J7s+Jq60btqvPsZpS3qQ+mFkVGMzFlwW5BY0IHXOc9auFzuz0q1hM04bs1AJLyP39MAYJJ8Kru7DYdUX0++AWJAWjD9OX7xvwju8a7rHUjtBqRDZFnb+uEP7wg4DMPFs/IfOqz/JU3bWd9IktujQWqqck8Qec5zlQx9VAO8+Jqz7O2Vkob0SGPso+XbEA8TD2sMwyQB73TnXttDYSXRECEw2yjMzryLgD9lGPu46np3eNRen3Md+vY2w4LGH1Wbp2xHPgXvCcsk9TQRGz2x6XV9LfSIFiaQmBMYDAcg5HgcZ8yauWqwoQrykBIiZDnplRyY+Q5mubSdVW6ZmhwIIjwIRyDsB6zD8KjkPjnwrL95u3puHa2t2+xU4dh+8YdwP3Qfris3huRwbTby55bljayGOIeqgAGSBn1jnvP+VLVHJorn5VvRKdSCva2tXlYLGrMx6BQSfkBUV5gV6JHmrHBsLIgDXskdonhKcyn+GJfWP5Vft2e72MEXc3rjJ9HVlx6oPKVlPee4d3XwrXjU3Fd2W3Q3F2gknb0eM8xxAmRh48PLhHxqf1XcvDFaySxXDsyRs4yq8DcIz3eQNWDXtoJL279AsiQB/aph7iAjiRT5jl5k48a79sLomH0G0XM0yhAo5CKHoXc+6uBj510mOry4Z5cbjDtnLS4e6RbIsJicKUOCuRgsT3DBOTWxWm6KJ1DX0808p5u3H6ufBeIE4HjnnUhs9s/b6NBn25pSqlgPXlkPsxxjuX/ACyasOpaoLa3aWTnwgYVeZZzyVF8STgUkvpq2e2NbTbAx/0rHZ2AbmimQsePs8nLOx8AuDj4eNXjaTZvT9M01ibeNn4OyjZlzI8rDHFk9/VuXTFTGzei+iLLdXZXt5iZJm92JQM9mD4KOvjiozRYP6YufTJwfRoWK2cZ6Myn1pn88jp8PCtdXbNnGnZuy2dNlYKZkVJJCZG5esqkeqHJ6EDnjuzUcu9hp7z0extjMS5RXMhUNjq5wp4VHXPhUbvW22bPoNlxNI37Ypkscj9kMdc5yakNz+yhtbdridGSaUlQHGCkSnuHX1jz+QrPXazlOHT7XTFlvboIZnJZ3A5l26RQKemcY8T1NSmi6jI1uZ7zEQbMnAf3MIGQHPUtgcR+OK85NC7e5E1zhhFyt4uqoe+Vx0aQ933Rjvqq6rfzajqpsZB2NrABLOpYcU68igYg+yTjl8c91a4v/ScdOTZHZkXl9Nql2gWJnd7dXGOQ6TOD0AUcs9/PurTYLgOish5MAwPiDzB5+XOs52z22g9LgsO1RICym6kBBTgHMQer0BwAfiB4167Z73La1hZbKRZpzyXh5xx/iLYw2O4Cs5ctThyb1tvlsYTZ2Z4ZnB7Rl5dkrHJH8bZJ8s576wZjmva8u2ldnkYs7EszE5JJ6kmvCsW7bxml23dbuZNUk43ylsjAO/ex70j8/PoK2QapHBKmm6Wqh0H2rLzS2j95mPvSnuB7yM+FZ0u9yRbFLbT7QwsqBONctw8sFkUL7ROTk+PfUfsVrOp2Im9Hs3laYgs8kUhYEZ555Z5nPOtya9OeV37a/tVrLQRx21sS11cfZxZOWRcYedz+EZOfGvWz0Y6fZdlYIHk7jIcBpDjiklPU+PKshXTdekuzdcEiSkcPE3AgCfcCscBfLFSF0mtMP6xqEMI783EKH/w51f0LpK3N5qUupJYXN3GFePjn9HAUpFzyvERniI8PGn7wNrYouy020lSFW4UmkB9WGLoE4h0JHXy+NUGXZKIMXuNVtuMnLFWklcn4gczXk2i6Wnt6hJJ/yrdv1Yiia2vuubfWek2QttKZZJcYDrhlQkYaR26M58Ph4VlGiXkRvEe/LtHx8UnDzdu/vPPJ61MGXR07r2b4mKMfzNJ/pHpyfs9OL+ctwx/JQKz/AC3JxrSW3gbylvVSC0VktkwWBHCZCOi4HRR4f5VIWu+AQxhLSxVcADr1IHU8K8+dVc7eIv7GwtE8yjOf/Jq823k3eMRmKIf8OGNcfPFNz6avxYbreJqt0GEURUMCPs4mJAPLkxz9ajLex1YW/o4DxQnOQxWMHPM8THBxUDdbZ3kvt3MpHgGKj6Lioma7d/bZm+JJ/Ws3KNaq4R6XcxQmF76GGI5ynpAI59chM5zUY2iWiftL1T5RRO35nAqu5pM1NrpMTw2QOFknYePAg/ImioaiptVoU6dbf7y8cf8ARgz/AI2H0ps+3U/BwW4S1j6cNuoQkfif2m+tc40a1HtXyf3YZm/UCvRNPsB7d1M38Fvj/E9a5ZRKzGRwZGJyfWLEk9eZJNfSzX0aWoEUsSAxhYmZ1CD1QFI8QOvKsEX+jF77x/lCv8zXt/Smmr/s1y/8U6L/AIUqz6l5mmj3G0tloluy2rrcXDniJBDFnPvSMvIAfdB7/nTtn9trG1gaaeftbqYcc3CrFi3MrEuRhVGcYzis4G0livs6eD/HcSH9AKcNtoV/Z6daD+ISP+rVrcZ1Vw0DeNBNeyXOoOycC8NsgUsiKx9cjHv4xz+NGr71Unv4GWJ2tYHLBeXHJJjCuQeQwegqn/6xZR+ztrOP+G3Q/wCLND7zr73ZET+CGFf0WnlE8Ks22e31xqcQhtbeVIjzfkzNIe4HhGAvfiu7TNrtVSzS3t7BgUj7MS9nJnGMBguAA386oM28PUH63c391uH/AA4qPuNpbmT27iZvjK5/nU8ovhVw0DZzVLS6FytuO0XiOZ2QDLDBJy4OeZ51cn231JR9pJpsR8WmBI+Suaw97hm9ok/Ek0ziqeU+L4361m+2wuX/AGmswR+UEchx8Csf86q93HZPIZJ9QnmdvaZLdixPm0jiqbxUnFTzXw/VbO10pO69l/7MY/8AcaDrunJ7FhI//NuT+iIKqeaQmp5r4xbP9NYE/ZabaDzftZD+b08bzJ1x2UFnHjpwW0efq2ap+aKeeR4T4t8m9XUT7NxweUccaj8lqPuNur6T27uc/wDUYfoagM0ZrPlV1HXPqksn7SR2/idj+prnLUzNGabqncVJmm0VAuaM0lFAuaM0lFAUUlFAUUUlAUUUUU6jNJRRDs0ZpKSgdmlzTQaWgXNGaSkzQOzRmm0UDs0maTNGaBc0ZpKTNA6kzSUUC0UlFAtGaSigWikooFpKM0UBRRRQFFFFAUUUlAtJRRQFFFFFLRRRRBRRRQFWHVlA0yywMZe5J8zxqOfjypaKsFdoooqAooooDNFFFAUUUUCGiiigKKKKAooooCiiigKKWigKKKKBKWiigSilooEoooooooooP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0422" name="Picture 6" descr="http://1.bp.blogspot.com/-yizZmLR3A6o/T1kn2SlCo1I/AAAAAAAADKw/syf02d7DW6k/s1600/DSCN1221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1524000" y="-1"/>
            <a:ext cx="9144000" cy="6845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6422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647701" y="782691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5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1220159" y="779409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5AE5E7-A43E-44AF-B7DE-DC96984AD1CF}"/>
              </a:ext>
            </a:extLst>
          </p:cNvPr>
          <p:cNvSpPr txBox="1"/>
          <p:nvPr/>
        </p:nvSpPr>
        <p:spPr>
          <a:xfrm>
            <a:off x="1509950" y="275737"/>
            <a:ext cx="732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7030A0"/>
                </a:solidFill>
              </a:rPr>
              <a:t>Σενάρια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BA8A9-BD46-4D05-8615-AC29118C7ED3}"/>
              </a:ext>
            </a:extLst>
          </p:cNvPr>
          <p:cNvSpPr txBox="1"/>
          <p:nvPr/>
        </p:nvSpPr>
        <p:spPr>
          <a:xfrm>
            <a:off x="1458503" y="3534513"/>
            <a:ext cx="2801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Θα μάθουμε πως μπορούμε να συνδυάσουμε τα διαθέσιμα περιβάλλοντα προκειμένου να υπηρετήσουν την παιδαγωγική μας προσέγγιση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6" name="Forme libre 8">
            <a:extLst>
              <a:ext uri="{FF2B5EF4-FFF2-40B4-BE49-F238E27FC236}">
                <a16:creationId xmlns:a16="http://schemas.microsoft.com/office/drawing/2014/main" id="{78C3F0C8-F14C-465F-8A1D-48347AB8A59C}"/>
              </a:ext>
            </a:extLst>
          </p:cNvPr>
          <p:cNvSpPr>
            <a:spLocks/>
          </p:cNvSpPr>
          <p:nvPr/>
        </p:nvSpPr>
        <p:spPr bwMode="auto">
          <a:xfrm>
            <a:off x="2935907" y="2260964"/>
            <a:ext cx="719590" cy="94283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7" name="Forme libre 9">
            <a:extLst>
              <a:ext uri="{FF2B5EF4-FFF2-40B4-BE49-F238E27FC236}">
                <a16:creationId xmlns:a16="http://schemas.microsoft.com/office/drawing/2014/main" id="{4124C41D-2440-462F-A420-6E96D38B95C2}"/>
              </a:ext>
            </a:extLst>
          </p:cNvPr>
          <p:cNvSpPr>
            <a:spLocks/>
          </p:cNvSpPr>
          <p:nvPr/>
        </p:nvSpPr>
        <p:spPr bwMode="auto">
          <a:xfrm>
            <a:off x="1729716" y="2260965"/>
            <a:ext cx="951129" cy="94283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85C314-D90A-4C77-B54B-305BBF387015}"/>
              </a:ext>
            </a:extLst>
          </p:cNvPr>
          <p:cNvSpPr txBox="1"/>
          <p:nvPr/>
        </p:nvSpPr>
        <p:spPr>
          <a:xfrm>
            <a:off x="5261807" y="4004761"/>
            <a:ext cx="56309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</a:rPr>
              <a:t>Με τελικό στόχο </a:t>
            </a:r>
          </a:p>
          <a:p>
            <a:r>
              <a:rPr lang="el-GR" sz="2800" b="1" dirty="0">
                <a:solidFill>
                  <a:srgbClr val="7030A0"/>
                </a:solidFill>
              </a:rPr>
              <a:t>να ειμαστε σε θέση  να σχεδιάζουμε</a:t>
            </a:r>
          </a:p>
          <a:p>
            <a:r>
              <a:rPr lang="el-GR" sz="2800" b="1" dirty="0">
                <a:solidFill>
                  <a:srgbClr val="7030A0"/>
                </a:solidFill>
              </a:rPr>
              <a:t> σχέδια διδακτικών παρεμβάσεων !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28" name="Groupe 1">
            <a:extLst>
              <a:ext uri="{FF2B5EF4-FFF2-40B4-BE49-F238E27FC236}">
                <a16:creationId xmlns:a16="http://schemas.microsoft.com/office/drawing/2014/main" id="{04E39674-6929-4353-B28D-AB8CF66417B1}"/>
              </a:ext>
            </a:extLst>
          </p:cNvPr>
          <p:cNvGrpSpPr/>
          <p:nvPr/>
        </p:nvGrpSpPr>
        <p:grpSpPr>
          <a:xfrm>
            <a:off x="7587171" y="1536656"/>
            <a:ext cx="2765038" cy="2728114"/>
            <a:chOff x="10008096" y="2293143"/>
            <a:chExt cx="6542088" cy="6831808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6B640A5-2FAF-4959-A9BC-57A83E824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8096" y="2433638"/>
              <a:ext cx="6542088" cy="6540500"/>
            </a:xfrm>
            <a:custGeom>
              <a:avLst/>
              <a:gdLst>
                <a:gd name="T0" fmla="*/ 871 w 1742"/>
                <a:gd name="T1" fmla="*/ 1742 h 1742"/>
                <a:gd name="T2" fmla="*/ 0 w 1742"/>
                <a:gd name="T3" fmla="*/ 871 h 1742"/>
                <a:gd name="T4" fmla="*/ 871 w 1742"/>
                <a:gd name="T5" fmla="*/ 0 h 1742"/>
                <a:gd name="T6" fmla="*/ 1742 w 1742"/>
                <a:gd name="T7" fmla="*/ 871 h 1742"/>
                <a:gd name="T8" fmla="*/ 871 w 1742"/>
                <a:gd name="T9" fmla="*/ 1742 h 1742"/>
                <a:gd name="T10" fmla="*/ 871 w 1742"/>
                <a:gd name="T11" fmla="*/ 16 h 1742"/>
                <a:gd name="T12" fmla="*/ 16 w 1742"/>
                <a:gd name="T13" fmla="*/ 871 h 1742"/>
                <a:gd name="T14" fmla="*/ 871 w 1742"/>
                <a:gd name="T15" fmla="*/ 1727 h 1742"/>
                <a:gd name="T16" fmla="*/ 1727 w 1742"/>
                <a:gd name="T17" fmla="*/ 871 h 1742"/>
                <a:gd name="T18" fmla="*/ 871 w 1742"/>
                <a:gd name="T19" fmla="*/ 16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2" h="1742">
                  <a:moveTo>
                    <a:pt x="871" y="1742"/>
                  </a:moveTo>
                  <a:cubicBezTo>
                    <a:pt x="391" y="1742"/>
                    <a:pt x="0" y="1351"/>
                    <a:pt x="0" y="871"/>
                  </a:cubicBezTo>
                  <a:cubicBezTo>
                    <a:pt x="0" y="391"/>
                    <a:pt x="391" y="0"/>
                    <a:pt x="871" y="0"/>
                  </a:cubicBezTo>
                  <a:cubicBezTo>
                    <a:pt x="1351" y="0"/>
                    <a:pt x="1742" y="391"/>
                    <a:pt x="1742" y="871"/>
                  </a:cubicBezTo>
                  <a:cubicBezTo>
                    <a:pt x="1742" y="1351"/>
                    <a:pt x="1351" y="1742"/>
                    <a:pt x="871" y="1742"/>
                  </a:cubicBezTo>
                  <a:close/>
                  <a:moveTo>
                    <a:pt x="871" y="16"/>
                  </a:moveTo>
                  <a:cubicBezTo>
                    <a:pt x="399" y="16"/>
                    <a:pt x="16" y="399"/>
                    <a:pt x="16" y="871"/>
                  </a:cubicBezTo>
                  <a:cubicBezTo>
                    <a:pt x="16" y="1343"/>
                    <a:pt x="399" y="1727"/>
                    <a:pt x="871" y="1727"/>
                  </a:cubicBezTo>
                  <a:cubicBezTo>
                    <a:pt x="1343" y="1727"/>
                    <a:pt x="1727" y="1343"/>
                    <a:pt x="1727" y="871"/>
                  </a:cubicBezTo>
                  <a:cubicBezTo>
                    <a:pt x="1727" y="399"/>
                    <a:pt x="1343" y="16"/>
                    <a:pt x="871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E139D761-8E50-4156-9BAF-6E4BC8721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7384" y="3082925"/>
              <a:ext cx="5246688" cy="5241925"/>
            </a:xfrm>
            <a:custGeom>
              <a:avLst/>
              <a:gdLst>
                <a:gd name="T0" fmla="*/ 698 w 1397"/>
                <a:gd name="T1" fmla="*/ 1396 h 1396"/>
                <a:gd name="T2" fmla="*/ 0 w 1397"/>
                <a:gd name="T3" fmla="*/ 698 h 1396"/>
                <a:gd name="T4" fmla="*/ 698 w 1397"/>
                <a:gd name="T5" fmla="*/ 0 h 1396"/>
                <a:gd name="T6" fmla="*/ 1397 w 1397"/>
                <a:gd name="T7" fmla="*/ 698 h 1396"/>
                <a:gd name="T8" fmla="*/ 698 w 1397"/>
                <a:gd name="T9" fmla="*/ 1396 h 1396"/>
                <a:gd name="T10" fmla="*/ 698 w 1397"/>
                <a:gd name="T11" fmla="*/ 15 h 1396"/>
                <a:gd name="T12" fmla="*/ 15 w 1397"/>
                <a:gd name="T13" fmla="*/ 698 h 1396"/>
                <a:gd name="T14" fmla="*/ 698 w 1397"/>
                <a:gd name="T15" fmla="*/ 1381 h 1396"/>
                <a:gd name="T16" fmla="*/ 1381 w 1397"/>
                <a:gd name="T17" fmla="*/ 698 h 1396"/>
                <a:gd name="T18" fmla="*/ 698 w 1397"/>
                <a:gd name="T19" fmla="*/ 15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7" h="1396">
                  <a:moveTo>
                    <a:pt x="698" y="1396"/>
                  </a:moveTo>
                  <a:cubicBezTo>
                    <a:pt x="313" y="1396"/>
                    <a:pt x="0" y="1083"/>
                    <a:pt x="0" y="698"/>
                  </a:cubicBezTo>
                  <a:cubicBezTo>
                    <a:pt x="0" y="313"/>
                    <a:pt x="313" y="0"/>
                    <a:pt x="698" y="0"/>
                  </a:cubicBezTo>
                  <a:cubicBezTo>
                    <a:pt x="1083" y="0"/>
                    <a:pt x="1397" y="313"/>
                    <a:pt x="1397" y="698"/>
                  </a:cubicBezTo>
                  <a:cubicBezTo>
                    <a:pt x="1397" y="1083"/>
                    <a:pt x="1083" y="1396"/>
                    <a:pt x="698" y="1396"/>
                  </a:cubicBezTo>
                  <a:close/>
                  <a:moveTo>
                    <a:pt x="698" y="15"/>
                  </a:moveTo>
                  <a:cubicBezTo>
                    <a:pt x="322" y="15"/>
                    <a:pt x="15" y="322"/>
                    <a:pt x="15" y="698"/>
                  </a:cubicBezTo>
                  <a:cubicBezTo>
                    <a:pt x="15" y="1075"/>
                    <a:pt x="322" y="1381"/>
                    <a:pt x="698" y="1381"/>
                  </a:cubicBezTo>
                  <a:cubicBezTo>
                    <a:pt x="1075" y="1381"/>
                    <a:pt x="1381" y="1075"/>
                    <a:pt x="1381" y="698"/>
                  </a:cubicBezTo>
                  <a:cubicBezTo>
                    <a:pt x="1381" y="322"/>
                    <a:pt x="1075" y="15"/>
                    <a:pt x="698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628A52E9-7A33-4D03-A149-605C8C6628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3496" y="3729038"/>
              <a:ext cx="3951288" cy="3949700"/>
            </a:xfrm>
            <a:custGeom>
              <a:avLst/>
              <a:gdLst>
                <a:gd name="T0" fmla="*/ 526 w 1052"/>
                <a:gd name="T1" fmla="*/ 1052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526 w 1052"/>
                <a:gd name="T9" fmla="*/ 1052 h 1052"/>
                <a:gd name="T10" fmla="*/ 526 w 1052"/>
                <a:gd name="T11" fmla="*/ 16 h 1052"/>
                <a:gd name="T12" fmla="*/ 16 w 1052"/>
                <a:gd name="T13" fmla="*/ 526 h 1052"/>
                <a:gd name="T14" fmla="*/ 526 w 1052"/>
                <a:gd name="T15" fmla="*/ 1036 h 1052"/>
                <a:gd name="T16" fmla="*/ 1036 w 1052"/>
                <a:gd name="T17" fmla="*/ 526 h 1052"/>
                <a:gd name="T18" fmla="*/ 526 w 1052"/>
                <a:gd name="T19" fmla="*/ 1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2" h="1052">
                  <a:moveTo>
                    <a:pt x="526" y="1052"/>
                  </a:moveTo>
                  <a:cubicBezTo>
                    <a:pt x="236" y="1052"/>
                    <a:pt x="0" y="81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6" y="0"/>
                    <a:pt x="1052" y="236"/>
                    <a:pt x="1052" y="526"/>
                  </a:cubicBezTo>
                  <a:cubicBezTo>
                    <a:pt x="1052" y="816"/>
                    <a:pt x="816" y="1052"/>
                    <a:pt x="526" y="1052"/>
                  </a:cubicBezTo>
                  <a:close/>
                  <a:moveTo>
                    <a:pt x="526" y="16"/>
                  </a:moveTo>
                  <a:cubicBezTo>
                    <a:pt x="245" y="16"/>
                    <a:pt x="16" y="245"/>
                    <a:pt x="16" y="526"/>
                  </a:cubicBezTo>
                  <a:cubicBezTo>
                    <a:pt x="16" y="807"/>
                    <a:pt x="245" y="1036"/>
                    <a:pt x="526" y="1036"/>
                  </a:cubicBezTo>
                  <a:cubicBezTo>
                    <a:pt x="807" y="1036"/>
                    <a:pt x="1036" y="807"/>
                    <a:pt x="1036" y="526"/>
                  </a:cubicBezTo>
                  <a:cubicBezTo>
                    <a:pt x="1036" y="245"/>
                    <a:pt x="807" y="16"/>
                    <a:pt x="526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03ECCA3-C2E0-46E7-9FE5-EFEC06F22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4371" y="4378325"/>
              <a:ext cx="2651125" cy="2651125"/>
            </a:xfrm>
            <a:custGeom>
              <a:avLst/>
              <a:gdLst>
                <a:gd name="T0" fmla="*/ 353 w 706"/>
                <a:gd name="T1" fmla="*/ 706 h 706"/>
                <a:gd name="T2" fmla="*/ 0 w 706"/>
                <a:gd name="T3" fmla="*/ 353 h 706"/>
                <a:gd name="T4" fmla="*/ 353 w 706"/>
                <a:gd name="T5" fmla="*/ 0 h 706"/>
                <a:gd name="T6" fmla="*/ 706 w 706"/>
                <a:gd name="T7" fmla="*/ 353 h 706"/>
                <a:gd name="T8" fmla="*/ 353 w 706"/>
                <a:gd name="T9" fmla="*/ 706 h 706"/>
                <a:gd name="T10" fmla="*/ 353 w 706"/>
                <a:gd name="T11" fmla="*/ 15 h 706"/>
                <a:gd name="T12" fmla="*/ 16 w 706"/>
                <a:gd name="T13" fmla="*/ 353 h 706"/>
                <a:gd name="T14" fmla="*/ 353 w 706"/>
                <a:gd name="T15" fmla="*/ 691 h 706"/>
                <a:gd name="T16" fmla="*/ 691 w 706"/>
                <a:gd name="T17" fmla="*/ 353 h 706"/>
                <a:gd name="T18" fmla="*/ 353 w 706"/>
                <a:gd name="T19" fmla="*/ 15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6" h="706">
                  <a:moveTo>
                    <a:pt x="353" y="706"/>
                  </a:moveTo>
                  <a:cubicBezTo>
                    <a:pt x="158" y="706"/>
                    <a:pt x="0" y="548"/>
                    <a:pt x="0" y="353"/>
                  </a:cubicBezTo>
                  <a:cubicBezTo>
                    <a:pt x="0" y="158"/>
                    <a:pt x="158" y="0"/>
                    <a:pt x="353" y="0"/>
                  </a:cubicBezTo>
                  <a:cubicBezTo>
                    <a:pt x="548" y="0"/>
                    <a:pt x="706" y="158"/>
                    <a:pt x="706" y="353"/>
                  </a:cubicBezTo>
                  <a:cubicBezTo>
                    <a:pt x="706" y="548"/>
                    <a:pt x="548" y="706"/>
                    <a:pt x="353" y="706"/>
                  </a:cubicBezTo>
                  <a:close/>
                  <a:moveTo>
                    <a:pt x="353" y="15"/>
                  </a:moveTo>
                  <a:cubicBezTo>
                    <a:pt x="167" y="15"/>
                    <a:pt x="16" y="167"/>
                    <a:pt x="16" y="353"/>
                  </a:cubicBezTo>
                  <a:cubicBezTo>
                    <a:pt x="16" y="539"/>
                    <a:pt x="167" y="691"/>
                    <a:pt x="353" y="691"/>
                  </a:cubicBezTo>
                  <a:cubicBezTo>
                    <a:pt x="539" y="691"/>
                    <a:pt x="691" y="539"/>
                    <a:pt x="691" y="353"/>
                  </a:cubicBezTo>
                  <a:cubicBezTo>
                    <a:pt x="691" y="167"/>
                    <a:pt x="539" y="15"/>
                    <a:pt x="353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BB7E562-B989-4E65-9B08-30B8A27DB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3659" y="5027613"/>
              <a:ext cx="1355725" cy="1352550"/>
            </a:xfrm>
            <a:custGeom>
              <a:avLst/>
              <a:gdLst>
                <a:gd name="T0" fmla="*/ 180 w 361"/>
                <a:gd name="T1" fmla="*/ 360 h 360"/>
                <a:gd name="T2" fmla="*/ 0 w 361"/>
                <a:gd name="T3" fmla="*/ 180 h 360"/>
                <a:gd name="T4" fmla="*/ 180 w 361"/>
                <a:gd name="T5" fmla="*/ 0 h 360"/>
                <a:gd name="T6" fmla="*/ 361 w 361"/>
                <a:gd name="T7" fmla="*/ 180 h 360"/>
                <a:gd name="T8" fmla="*/ 180 w 361"/>
                <a:gd name="T9" fmla="*/ 360 h 360"/>
                <a:gd name="T10" fmla="*/ 180 w 361"/>
                <a:gd name="T11" fmla="*/ 15 h 360"/>
                <a:gd name="T12" fmla="*/ 15 w 361"/>
                <a:gd name="T13" fmla="*/ 180 h 360"/>
                <a:gd name="T14" fmla="*/ 180 w 361"/>
                <a:gd name="T15" fmla="*/ 345 h 360"/>
                <a:gd name="T16" fmla="*/ 345 w 361"/>
                <a:gd name="T17" fmla="*/ 180 h 360"/>
                <a:gd name="T18" fmla="*/ 180 w 361"/>
                <a:gd name="T19" fmla="*/ 1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360">
                  <a:moveTo>
                    <a:pt x="180" y="360"/>
                  </a:moveTo>
                  <a:cubicBezTo>
                    <a:pt x="81" y="360"/>
                    <a:pt x="0" y="2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280" y="0"/>
                    <a:pt x="361" y="81"/>
                    <a:pt x="361" y="180"/>
                  </a:cubicBezTo>
                  <a:cubicBezTo>
                    <a:pt x="361" y="280"/>
                    <a:pt x="280" y="360"/>
                    <a:pt x="180" y="360"/>
                  </a:cubicBezTo>
                  <a:close/>
                  <a:moveTo>
                    <a:pt x="180" y="15"/>
                  </a:moveTo>
                  <a:cubicBezTo>
                    <a:pt x="89" y="15"/>
                    <a:pt x="15" y="89"/>
                    <a:pt x="15" y="180"/>
                  </a:cubicBezTo>
                  <a:cubicBezTo>
                    <a:pt x="15" y="271"/>
                    <a:pt x="89" y="345"/>
                    <a:pt x="180" y="345"/>
                  </a:cubicBezTo>
                  <a:cubicBezTo>
                    <a:pt x="271" y="345"/>
                    <a:pt x="345" y="271"/>
                    <a:pt x="345" y="180"/>
                  </a:cubicBezTo>
                  <a:cubicBezTo>
                    <a:pt x="345" y="89"/>
                    <a:pt x="271" y="15"/>
                    <a:pt x="180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ADD1C9F9-1BE8-4316-8D28-7AEED1DAD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9771" y="2463800"/>
              <a:ext cx="60325" cy="6480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E0BB9E34-B733-4F06-B8EA-B709D8E20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8258" y="5676899"/>
              <a:ext cx="6481764" cy="53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A26638D3-7762-4297-AB4A-CB594851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5359" y="3390900"/>
              <a:ext cx="4627563" cy="4625975"/>
            </a:xfrm>
            <a:custGeom>
              <a:avLst/>
              <a:gdLst>
                <a:gd name="T0" fmla="*/ 26 w 2915"/>
                <a:gd name="T1" fmla="*/ 2914 h 2914"/>
                <a:gd name="T2" fmla="*/ 0 w 2915"/>
                <a:gd name="T3" fmla="*/ 2888 h 2914"/>
                <a:gd name="T4" fmla="*/ 2889 w 2915"/>
                <a:gd name="T5" fmla="*/ 0 h 2914"/>
                <a:gd name="T6" fmla="*/ 2915 w 2915"/>
                <a:gd name="T7" fmla="*/ 26 h 2914"/>
                <a:gd name="T8" fmla="*/ 26 w 2915"/>
                <a:gd name="T9" fmla="*/ 2914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5" h="2914">
                  <a:moveTo>
                    <a:pt x="26" y="2914"/>
                  </a:moveTo>
                  <a:lnTo>
                    <a:pt x="0" y="2888"/>
                  </a:lnTo>
                  <a:lnTo>
                    <a:pt x="2889" y="0"/>
                  </a:lnTo>
                  <a:lnTo>
                    <a:pt x="2915" y="26"/>
                  </a:lnTo>
                  <a:lnTo>
                    <a:pt x="26" y="29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C2648E17-17A1-4457-A7A0-66CA4ABC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5359" y="3390900"/>
              <a:ext cx="4627563" cy="4625975"/>
            </a:xfrm>
            <a:custGeom>
              <a:avLst/>
              <a:gdLst>
                <a:gd name="T0" fmla="*/ 2889 w 2915"/>
                <a:gd name="T1" fmla="*/ 2914 h 2914"/>
                <a:gd name="T2" fmla="*/ 0 w 2915"/>
                <a:gd name="T3" fmla="*/ 26 h 2914"/>
                <a:gd name="T4" fmla="*/ 26 w 2915"/>
                <a:gd name="T5" fmla="*/ 0 h 2914"/>
                <a:gd name="T6" fmla="*/ 2915 w 2915"/>
                <a:gd name="T7" fmla="*/ 2888 h 2914"/>
                <a:gd name="T8" fmla="*/ 2889 w 2915"/>
                <a:gd name="T9" fmla="*/ 2914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5" h="2914">
                  <a:moveTo>
                    <a:pt x="2889" y="2914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915" y="2888"/>
                  </a:lnTo>
                  <a:lnTo>
                    <a:pt x="2889" y="29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016ABB2E-B8B5-491A-80C1-5AD69BE5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8959" y="7469188"/>
              <a:ext cx="360363" cy="3603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C9A44712-6F0A-44E3-AF8A-4FA203FD0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5309" y="5538788"/>
              <a:ext cx="360363" cy="357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962DF103-ADC0-48C2-A9F7-37CDF1C36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671" y="5522913"/>
              <a:ext cx="360363" cy="361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Oval 18">
              <a:extLst>
                <a:ext uri="{FF2B5EF4-FFF2-40B4-BE49-F238E27FC236}">
                  <a16:creationId xmlns:a16="http://schemas.microsoft.com/office/drawing/2014/main" id="{F3A16C13-2B78-4B16-9FFA-CFEBD3275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921" y="4618038"/>
              <a:ext cx="360363" cy="360363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613029C5-E12E-40D3-B204-A9593077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8958" y="2293143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B441246-5CA0-4412-B536-807366A19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921" y="4618038"/>
              <a:ext cx="360363" cy="360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58A433F2-89EE-4F3C-9058-0F1772C8B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3396" y="5522913"/>
              <a:ext cx="361950" cy="361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8A069C07-3DA8-4511-B739-856B926A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2896" y="7818438"/>
              <a:ext cx="357188" cy="355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2B2E88BD-3571-46CE-86E3-39679395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8196" y="3233738"/>
              <a:ext cx="360363" cy="360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26BC330B-C9D6-4724-9981-36EB46D75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2896" y="3233738"/>
              <a:ext cx="357188" cy="3603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845FD515-1247-456F-973E-FF9089E7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8959" y="8764588"/>
              <a:ext cx="360363" cy="360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2FBD077F-6652-403E-922D-6C22A135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6909" y="6916738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680B3FEE-939B-4421-A127-6A971EA8E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8959" y="4227513"/>
              <a:ext cx="360363" cy="3603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Oval 31">
              <a:extLst>
                <a:ext uri="{FF2B5EF4-FFF2-40B4-BE49-F238E27FC236}">
                  <a16:creationId xmlns:a16="http://schemas.microsoft.com/office/drawing/2014/main" id="{35A2ED79-EFD3-415D-8ABF-4ED492EB8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9046" y="3694113"/>
              <a:ext cx="360363" cy="361950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Oval 32">
              <a:extLst>
                <a:ext uri="{FF2B5EF4-FFF2-40B4-BE49-F238E27FC236}">
                  <a16:creationId xmlns:a16="http://schemas.microsoft.com/office/drawing/2014/main" id="{6D6E0B0B-C2A1-4043-B16A-2340CD7E9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4521" y="5522913"/>
              <a:ext cx="360363" cy="361950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Oval 33">
              <a:extLst>
                <a:ext uri="{FF2B5EF4-FFF2-40B4-BE49-F238E27FC236}">
                  <a16:creationId xmlns:a16="http://schemas.microsoft.com/office/drawing/2014/main" id="{81A5CF74-D604-4096-ABE0-5B6D0B617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9046" y="7378700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Oval 34">
              <a:extLst>
                <a:ext uri="{FF2B5EF4-FFF2-40B4-BE49-F238E27FC236}">
                  <a16:creationId xmlns:a16="http://schemas.microsoft.com/office/drawing/2014/main" id="{A4CAEBF5-FEEC-4569-849F-54073C348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9046" y="3694113"/>
              <a:ext cx="360363" cy="3619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Oval 35">
              <a:extLst>
                <a:ext uri="{FF2B5EF4-FFF2-40B4-BE49-F238E27FC236}">
                  <a16:creationId xmlns:a16="http://schemas.microsoft.com/office/drawing/2014/main" id="{D6D320DB-07B1-4D94-AD31-0BA9C64ED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4521" y="5522913"/>
              <a:ext cx="360363" cy="361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4E350E82-1B33-458A-AF43-7E71250C2504}"/>
              </a:ext>
            </a:extLst>
          </p:cNvPr>
          <p:cNvSpPr/>
          <p:nvPr/>
        </p:nvSpPr>
        <p:spPr>
          <a:xfrm>
            <a:off x="4178710" y="4465982"/>
            <a:ext cx="1022555" cy="577966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41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976321" y="954790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520126" cy="1234958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5</a:t>
            </a:r>
            <a:r>
              <a:rPr lang="el-GR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.1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1541668" y="932651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5AE5E7-A43E-44AF-B7DE-DC96984AD1CF}"/>
              </a:ext>
            </a:extLst>
          </p:cNvPr>
          <p:cNvSpPr txBox="1"/>
          <p:nvPr/>
        </p:nvSpPr>
        <p:spPr>
          <a:xfrm>
            <a:off x="1597631" y="188568"/>
            <a:ext cx="283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7030A0"/>
                </a:solidFill>
              </a:rPr>
              <a:t>Σεμινάριο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Αποτέλεσμα εικόνας για video conferencing">
            <a:extLst>
              <a:ext uri="{FF2B5EF4-FFF2-40B4-BE49-F238E27FC236}">
                <a16:creationId xmlns:a16="http://schemas.microsoft.com/office/drawing/2014/main" id="{3C1A795D-5759-4BD7-9BED-5F244F15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53" y="62531"/>
            <a:ext cx="2347449" cy="19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AF4986-F333-4428-B510-F9BFD85B6807}"/>
              </a:ext>
            </a:extLst>
          </p:cNvPr>
          <p:cNvSpPr txBox="1"/>
          <p:nvPr/>
        </p:nvSpPr>
        <p:spPr>
          <a:xfrm>
            <a:off x="1081283" y="2095870"/>
            <a:ext cx="4298194" cy="3077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Σενάριο1: </a:t>
            </a:r>
          </a:p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</a:t>
            </a:r>
          </a:p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</a:t>
            </a:r>
          </a:p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</a:t>
            </a:r>
          </a:p>
          <a:p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</a:t>
            </a:r>
          </a:p>
          <a:p>
            <a:r>
              <a:rPr lang="el-GR" dirty="0"/>
              <a:t>…</a:t>
            </a:r>
          </a:p>
          <a:p>
            <a:r>
              <a:rPr lang="el-GR" dirty="0"/>
              <a:t>13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– Παρουσίαση τελικών εργασιών ή/και παράδοση Τελικών Εργασιών μέσω </a:t>
            </a:r>
            <a:r>
              <a:rPr lang="en-US" dirty="0"/>
              <a:t>mail</a:t>
            </a:r>
            <a:endParaRPr lang="el-GR" dirty="0"/>
          </a:p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18D367-E744-4F45-9FEC-630256DA38F9}"/>
              </a:ext>
            </a:extLst>
          </p:cNvPr>
          <p:cNvSpPr txBox="1"/>
          <p:nvPr/>
        </p:nvSpPr>
        <p:spPr>
          <a:xfrm>
            <a:off x="5691883" y="2096102"/>
            <a:ext cx="5324547" cy="418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Σενάριο</a:t>
            </a:r>
            <a:r>
              <a:rPr lang="en-US" sz="3200" b="1" dirty="0">
                <a:solidFill>
                  <a:schemeClr val="bg1"/>
                </a:solidFill>
              </a:rPr>
              <a:t> 2</a:t>
            </a:r>
            <a:r>
              <a:rPr lang="el-GR" sz="3200" b="1" dirty="0">
                <a:solidFill>
                  <a:schemeClr val="bg1"/>
                </a:solidFill>
              </a:rPr>
              <a:t>: </a:t>
            </a:r>
          </a:p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</a:t>
            </a:r>
            <a:r>
              <a:rPr lang="en-US" dirty="0"/>
              <a:t> </a:t>
            </a:r>
            <a:r>
              <a:rPr lang="el-GR" dirty="0"/>
              <a:t>και ανάθεση ενδιάμεσης εργασίας/υλικού για προσωπική μελέτη  </a:t>
            </a:r>
          </a:p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Εβδομάδα: Προσωπική Μελέτη/ εκπόνηση ενδιάμεσης εργασίας </a:t>
            </a:r>
          </a:p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και ανάθεση ενδιάμεσης εργασίας/υλικού για προσωπική μελέτη  </a:t>
            </a:r>
          </a:p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Εβδομάδα: Προσωπική Μελέτη/ εκπόνηση ενδιάμεσης εργασίας </a:t>
            </a:r>
          </a:p>
          <a:p>
            <a:r>
              <a:rPr lang="el-GR" dirty="0"/>
              <a:t>…</a:t>
            </a:r>
          </a:p>
          <a:p>
            <a:r>
              <a:rPr lang="el-GR" dirty="0"/>
              <a:t>13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– Παρουσίαση τελικών εργασιών ή/και παράδοση Τελικών Εργασιών μέσω </a:t>
            </a:r>
            <a:r>
              <a:rPr lang="en-US" dirty="0"/>
              <a:t>mail</a:t>
            </a:r>
            <a:endParaRPr lang="el-GR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8D1F6-0B05-4C25-BBD2-E8F106ADB2BC}"/>
              </a:ext>
            </a:extLst>
          </p:cNvPr>
          <p:cNvSpPr txBox="1"/>
          <p:nvPr/>
        </p:nvSpPr>
        <p:spPr>
          <a:xfrm>
            <a:off x="1081283" y="5255231"/>
            <a:ext cx="42981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Κάθε εβδομάδα ανεβάζουμε εκπαιδευτικό υλικό στο </a:t>
            </a:r>
            <a:r>
              <a:rPr lang="en-US" dirty="0"/>
              <a:t>eclass\elearn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837C11-DEE8-450A-97DA-8AAC04DE1CC0}"/>
              </a:ext>
            </a:extLst>
          </p:cNvPr>
          <p:cNvSpPr txBox="1"/>
          <p:nvPr/>
        </p:nvSpPr>
        <p:spPr>
          <a:xfrm>
            <a:off x="6036852" y="6088689"/>
            <a:ext cx="42981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Κάθε εβδομάδα ανεβάζουμε εκπαιδευτικό υλικό στο </a:t>
            </a:r>
            <a:r>
              <a:rPr lang="en-US" dirty="0"/>
              <a:t>eclass\elearn </a:t>
            </a:r>
          </a:p>
        </p:txBody>
      </p:sp>
    </p:spTree>
    <p:extLst>
      <p:ext uri="{BB962C8B-B14F-4D97-AF65-F5344CB8AC3E}">
        <p14:creationId xmlns:p14="http://schemas.microsoft.com/office/powerpoint/2010/main" val="9792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3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976321" y="954790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520126" cy="1234958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5</a:t>
            </a:r>
            <a:r>
              <a:rPr lang="el-GR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.2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1541668" y="932651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5AE5E7-A43E-44AF-B7DE-DC96984AD1CF}"/>
              </a:ext>
            </a:extLst>
          </p:cNvPr>
          <p:cNvSpPr txBox="1"/>
          <p:nvPr/>
        </p:nvSpPr>
        <p:spPr>
          <a:xfrm>
            <a:off x="1828800" y="206903"/>
            <a:ext cx="2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7030A0"/>
                </a:solidFill>
              </a:rPr>
              <a:t>Παραδόσεις (1/2)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F4986-F333-4428-B510-F9BFD85B6807}"/>
              </a:ext>
            </a:extLst>
          </p:cNvPr>
          <p:cNvSpPr txBox="1"/>
          <p:nvPr/>
        </p:nvSpPr>
        <p:spPr>
          <a:xfrm>
            <a:off x="690865" y="2155006"/>
            <a:ext cx="4298194" cy="2523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Σενάριο1: </a:t>
            </a:r>
          </a:p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</a:t>
            </a:r>
          </a:p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</a:t>
            </a:r>
          </a:p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</a:t>
            </a:r>
          </a:p>
          <a:p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</a:t>
            </a:r>
          </a:p>
          <a:p>
            <a:r>
              <a:rPr lang="el-GR" dirty="0"/>
              <a:t>…</a:t>
            </a:r>
          </a:p>
          <a:p>
            <a:r>
              <a:rPr lang="el-GR" dirty="0"/>
              <a:t>13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– </a:t>
            </a:r>
          </a:p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18D367-E744-4F45-9FEC-630256DA38F9}"/>
              </a:ext>
            </a:extLst>
          </p:cNvPr>
          <p:cNvSpPr txBox="1"/>
          <p:nvPr/>
        </p:nvSpPr>
        <p:spPr>
          <a:xfrm>
            <a:off x="5456336" y="2104634"/>
            <a:ext cx="5305844" cy="3908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Σενάριο</a:t>
            </a:r>
            <a:r>
              <a:rPr lang="en-US" sz="3200" b="1" dirty="0">
                <a:solidFill>
                  <a:schemeClr val="bg1"/>
                </a:solidFill>
              </a:rPr>
              <a:t> 2</a:t>
            </a:r>
            <a:r>
              <a:rPr lang="el-GR" sz="3200" b="1" dirty="0">
                <a:solidFill>
                  <a:schemeClr val="bg1"/>
                </a:solidFill>
              </a:rPr>
              <a:t>: </a:t>
            </a:r>
          </a:p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</a:t>
            </a:r>
            <a:r>
              <a:rPr lang="en-US" dirty="0"/>
              <a:t> </a:t>
            </a:r>
            <a:r>
              <a:rPr lang="el-GR" dirty="0"/>
              <a:t>και ανάθεση ενδιάμεσης εργασίας/υλικού για προσωπική μελέτη  </a:t>
            </a:r>
          </a:p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Εβδομάδα: Προσωπική Μελέτη/ εκπόνηση ενδιάμεσης εργασίας </a:t>
            </a:r>
          </a:p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και ανάθεση ενδιάμεσης εργασίας/υλικού για προσωπική μελέτη  </a:t>
            </a:r>
          </a:p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Εβδομάδα: Προσωπική Μελέτη/ εκπόνηση ενδιάμεσης εργασίας </a:t>
            </a:r>
          </a:p>
          <a:p>
            <a:r>
              <a:rPr lang="el-GR" dirty="0"/>
              <a:t>…</a:t>
            </a:r>
          </a:p>
          <a:p>
            <a:r>
              <a:rPr lang="el-GR" dirty="0"/>
              <a:t>13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– Παρουσίαση τελικών εργασιών ή/και παράδοση Τελικών Εργασιών μέσω </a:t>
            </a:r>
            <a:r>
              <a:rPr lang="en-US" dirty="0"/>
              <a:t>mail</a:t>
            </a:r>
          </a:p>
        </p:txBody>
      </p:sp>
      <p:pic>
        <p:nvPicPr>
          <p:cNvPr id="2052" name="Picture 4" descr="Αποτέλεσμα εικόνας για video conferencing">
            <a:extLst>
              <a:ext uri="{FF2B5EF4-FFF2-40B4-BE49-F238E27FC236}">
                <a16:creationId xmlns:a16="http://schemas.microsoft.com/office/drawing/2014/main" id="{307D617B-D8A5-4A8F-9897-0A6B5D68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38" y="206903"/>
            <a:ext cx="2938230" cy="17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A7BB87-1BE3-42CB-A49A-5B99F6910303}"/>
              </a:ext>
            </a:extLst>
          </p:cNvPr>
          <p:cNvSpPr txBox="1"/>
          <p:nvPr/>
        </p:nvSpPr>
        <p:spPr>
          <a:xfrm>
            <a:off x="690865" y="4797287"/>
            <a:ext cx="42981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Κάθε εβδομάδα ανεβάζουμε εκπαιδευτικό υλικό στο </a:t>
            </a:r>
            <a:r>
              <a:rPr lang="en-US" dirty="0"/>
              <a:t>eclass\elearn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B7CEE-AA8A-4C54-B6B3-215CA1DE8E74}"/>
              </a:ext>
            </a:extLst>
          </p:cNvPr>
          <p:cNvSpPr txBox="1"/>
          <p:nvPr/>
        </p:nvSpPr>
        <p:spPr>
          <a:xfrm>
            <a:off x="5456336" y="6056231"/>
            <a:ext cx="536235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Κάθε εβδομάδα ανεβάζουμε εκπαιδευτικό υλικό στο </a:t>
            </a:r>
            <a:r>
              <a:rPr lang="en-US" dirty="0"/>
              <a:t>eclass\elearn </a:t>
            </a:r>
          </a:p>
        </p:txBody>
      </p:sp>
    </p:spTree>
    <p:extLst>
      <p:ext uri="{BB962C8B-B14F-4D97-AF65-F5344CB8AC3E}">
        <p14:creationId xmlns:p14="http://schemas.microsoft.com/office/powerpoint/2010/main" val="79384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22" grpId="0"/>
      <p:bldP spid="3" grpId="0" animBg="1"/>
      <p:bldP spid="5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976321" y="954790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520126" cy="1234958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5</a:t>
            </a:r>
            <a:r>
              <a:rPr lang="el-GR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.2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1541668" y="932651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5AE5E7-A43E-44AF-B7DE-DC96984AD1CF}"/>
              </a:ext>
            </a:extLst>
          </p:cNvPr>
          <p:cNvSpPr txBox="1"/>
          <p:nvPr/>
        </p:nvSpPr>
        <p:spPr>
          <a:xfrm>
            <a:off x="1828800" y="206903"/>
            <a:ext cx="2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7030A0"/>
                </a:solidFill>
              </a:rPr>
              <a:t>Παραδόσεις (2/2)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18D367-E744-4F45-9FEC-630256DA38F9}"/>
              </a:ext>
            </a:extLst>
          </p:cNvPr>
          <p:cNvSpPr txBox="1"/>
          <p:nvPr/>
        </p:nvSpPr>
        <p:spPr>
          <a:xfrm>
            <a:off x="226788" y="2167609"/>
            <a:ext cx="4977073" cy="4739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Σενάριο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l-GR" sz="3200" b="1" dirty="0">
                <a:solidFill>
                  <a:schemeClr val="bg1"/>
                </a:solidFill>
              </a:rPr>
              <a:t>3: </a:t>
            </a:r>
          </a:p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Εβδομάδα: Εισαγωγική Τηλεδιάσκεψη (3 ώρες)</a:t>
            </a:r>
          </a:p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Εβδομάδα: Αποστολή μέσω </a:t>
            </a:r>
            <a:r>
              <a:rPr lang="en-US" dirty="0"/>
              <a:t>email </a:t>
            </a:r>
            <a:r>
              <a:rPr lang="el-GR" dirty="0"/>
              <a:t>εκπαιδευτικού υλικού</a:t>
            </a:r>
            <a:r>
              <a:rPr lang="en-US" dirty="0"/>
              <a:t>/ </a:t>
            </a:r>
            <a:r>
              <a:rPr lang="el-GR" dirty="0"/>
              <a:t>Ανάρτηση στο </a:t>
            </a:r>
            <a:r>
              <a:rPr lang="en-US" dirty="0"/>
              <a:t>eclass/elearn</a:t>
            </a:r>
            <a:r>
              <a:rPr lang="el-GR" dirty="0"/>
              <a:t> (</a:t>
            </a:r>
            <a:r>
              <a:rPr lang="el-GR" dirty="0" err="1"/>
              <a:t>π.χ</a:t>
            </a:r>
            <a:r>
              <a:rPr lang="el-GR" dirty="0"/>
              <a:t> μιας ενότητας)</a:t>
            </a:r>
          </a:p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εβδομάδα:  Τηλεδιάσκεψη:  η έμφαση δίνεται στην συζήτηση /διαπραγμάτευση πάνω στο υλικό της 2</a:t>
            </a:r>
            <a:r>
              <a:rPr lang="el-GR" baseline="30000" dirty="0"/>
              <a:t>ης</a:t>
            </a:r>
            <a:r>
              <a:rPr lang="el-GR" dirty="0"/>
              <a:t> εβδομάδας</a:t>
            </a:r>
          </a:p>
          <a:p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εβδομάδα: Τηλεδιάσκεψη (3 ώρες) και ανάθεση ενδιάμεσης εργασίας/υλικού για προσωπική μελέτη </a:t>
            </a:r>
          </a:p>
          <a:p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Εβδομάδα: Προσωπική Μελέτη/ εκπόνηση ενδιάμεσης εργασίας </a:t>
            </a:r>
          </a:p>
          <a:p>
            <a:r>
              <a:rPr lang="el-GR" dirty="0"/>
              <a:t>..</a:t>
            </a:r>
          </a:p>
          <a:p>
            <a:r>
              <a:rPr lang="el-GR" dirty="0"/>
              <a:t>…</a:t>
            </a:r>
          </a:p>
          <a:p>
            <a:r>
              <a:rPr lang="el-GR" dirty="0"/>
              <a:t>…</a:t>
            </a:r>
            <a:endParaRPr lang="en-US" dirty="0"/>
          </a:p>
        </p:txBody>
      </p:sp>
      <p:pic>
        <p:nvPicPr>
          <p:cNvPr id="2052" name="Picture 4" descr="Αποτέλεσμα εικόνας για video conferencing">
            <a:extLst>
              <a:ext uri="{FF2B5EF4-FFF2-40B4-BE49-F238E27FC236}">
                <a16:creationId xmlns:a16="http://schemas.microsoft.com/office/drawing/2014/main" id="{307D617B-D8A5-4A8F-9897-0A6B5D68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38" y="206903"/>
            <a:ext cx="2938230" cy="17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57C297-E0DE-465C-9162-A558458AE391}"/>
              </a:ext>
            </a:extLst>
          </p:cNvPr>
          <p:cNvSpPr txBox="1"/>
          <p:nvPr/>
        </p:nvSpPr>
        <p:spPr>
          <a:xfrm>
            <a:off x="5908056" y="2167609"/>
            <a:ext cx="4298194" cy="45243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Εξετάσεις</a:t>
            </a:r>
          </a:p>
          <a:p>
            <a:endParaRPr lang="el-GR" sz="32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l-GR" sz="3200" b="1" dirty="0">
                <a:solidFill>
                  <a:schemeClr val="bg1"/>
                </a:solidFill>
              </a:rPr>
              <a:t>Εργασίες (ατομικές/ομαδικές)</a:t>
            </a:r>
          </a:p>
          <a:p>
            <a:pPr marL="514350" indent="-514350">
              <a:buAutoNum type="arabicPeriod"/>
            </a:pPr>
            <a:r>
              <a:rPr lang="el-GR" sz="3200" b="1" dirty="0">
                <a:solidFill>
                  <a:schemeClr val="bg1"/>
                </a:solidFill>
              </a:rPr>
              <a:t> Προφορική εξέταση μέσω ΤΔ</a:t>
            </a:r>
          </a:p>
          <a:p>
            <a:pPr marL="514350" indent="-514350">
              <a:buAutoNum type="arabicPeriod"/>
            </a:pPr>
            <a:r>
              <a:rPr lang="el-GR" sz="3200" b="1" dirty="0">
                <a:solidFill>
                  <a:schemeClr val="bg1"/>
                </a:solidFill>
              </a:rPr>
              <a:t>Συνδυασμός 1+2</a:t>
            </a:r>
          </a:p>
          <a:p>
            <a:pPr marL="514350" indent="-514350">
              <a:buAutoNum type="arabicPeriod"/>
            </a:pPr>
            <a:r>
              <a:rPr lang="el-GR" sz="3200" b="1" dirty="0">
                <a:solidFill>
                  <a:schemeClr val="bg1"/>
                </a:solidFill>
              </a:rPr>
              <a:t>???</a:t>
            </a:r>
          </a:p>
          <a:p>
            <a:pPr marL="514350" indent="-514350">
              <a:buAutoNum type="arabicPeriod"/>
            </a:pPr>
            <a:r>
              <a:rPr lang="el-GR" sz="3200" b="1" dirty="0">
                <a:solidFill>
                  <a:schemeClr val="bg1"/>
                </a:solidFill>
              </a:rPr>
              <a:t>???</a:t>
            </a:r>
            <a:endParaRPr lang="el-G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49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22" grpId="0"/>
      <p:bldP spid="5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647701" y="782691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6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1220159" y="779409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5AE5E7-A43E-44AF-B7DE-DC96984AD1CF}"/>
              </a:ext>
            </a:extLst>
          </p:cNvPr>
          <p:cNvSpPr txBox="1"/>
          <p:nvPr/>
        </p:nvSpPr>
        <p:spPr>
          <a:xfrm>
            <a:off x="4010736" y="184943"/>
            <a:ext cx="3899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</a:rPr>
              <a:t>Αναστοχασμός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5DA99E0-7C2A-4868-B8C9-0F2408FA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200" y="2165392"/>
            <a:ext cx="4979742" cy="34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7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647701" y="782691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6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1220159" y="779409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5AE5E7-A43E-44AF-B7DE-DC96984AD1CF}"/>
              </a:ext>
            </a:extLst>
          </p:cNvPr>
          <p:cNvSpPr txBox="1"/>
          <p:nvPr/>
        </p:nvSpPr>
        <p:spPr>
          <a:xfrm>
            <a:off x="4010736" y="184943"/>
            <a:ext cx="4341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accent6">
                    <a:lumMod val="75000"/>
                  </a:schemeClr>
                </a:solidFill>
              </a:rPr>
              <a:t>Ανατροφοδότηση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DA0522-7FFD-41D3-B157-451C4F62AF40}"/>
              </a:ext>
            </a:extLst>
          </p:cNvPr>
          <p:cNvSpPr txBox="1"/>
          <p:nvPr/>
        </p:nvSpPr>
        <p:spPr>
          <a:xfrm>
            <a:off x="912259" y="2411183"/>
            <a:ext cx="494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Τι σας άρεσε περισσότερο;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75E86-49BB-48AA-BC3A-22DD25188569}"/>
              </a:ext>
            </a:extLst>
          </p:cNvPr>
          <p:cNvSpPr txBox="1"/>
          <p:nvPr/>
        </p:nvSpPr>
        <p:spPr>
          <a:xfrm>
            <a:off x="1458503" y="3843180"/>
            <a:ext cx="4940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Αν κάνατε εσείς αυτό το μάθημα τι θα αλλάζατε;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5F3FB-4911-4DDF-857E-1FC5D59B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308" y="2295508"/>
            <a:ext cx="2233629" cy="12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7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621079"/>
            <a:ext cx="2213074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>
                <a:solidFill>
                  <a:schemeClr val="accent5">
                    <a:lumMod val="50000"/>
                  </a:schemeClr>
                </a:solidFill>
              </a:rPr>
              <a:t>Σκοπός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95059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grpSp>
        <p:nvGrpSpPr>
          <p:cNvPr id="13" name="Groupe 1">
            <a:extLst>
              <a:ext uri="{FF2B5EF4-FFF2-40B4-BE49-F238E27FC236}">
                <a16:creationId xmlns:a16="http://schemas.microsoft.com/office/drawing/2014/main" id="{BA9FC954-EFB3-4ADC-8BFA-8EE8D3DB04F6}"/>
              </a:ext>
            </a:extLst>
          </p:cNvPr>
          <p:cNvGrpSpPr/>
          <p:nvPr/>
        </p:nvGrpSpPr>
        <p:grpSpPr>
          <a:xfrm>
            <a:off x="86317" y="2411288"/>
            <a:ext cx="2366831" cy="2318027"/>
            <a:chOff x="10008096" y="2293143"/>
            <a:chExt cx="6542088" cy="683180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AD3B51D-927E-4F9C-8F70-15BC597D58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8096" y="2433638"/>
              <a:ext cx="6542088" cy="6540500"/>
            </a:xfrm>
            <a:custGeom>
              <a:avLst/>
              <a:gdLst>
                <a:gd name="T0" fmla="*/ 871 w 1742"/>
                <a:gd name="T1" fmla="*/ 1742 h 1742"/>
                <a:gd name="T2" fmla="*/ 0 w 1742"/>
                <a:gd name="T3" fmla="*/ 871 h 1742"/>
                <a:gd name="T4" fmla="*/ 871 w 1742"/>
                <a:gd name="T5" fmla="*/ 0 h 1742"/>
                <a:gd name="T6" fmla="*/ 1742 w 1742"/>
                <a:gd name="T7" fmla="*/ 871 h 1742"/>
                <a:gd name="T8" fmla="*/ 871 w 1742"/>
                <a:gd name="T9" fmla="*/ 1742 h 1742"/>
                <a:gd name="T10" fmla="*/ 871 w 1742"/>
                <a:gd name="T11" fmla="*/ 16 h 1742"/>
                <a:gd name="T12" fmla="*/ 16 w 1742"/>
                <a:gd name="T13" fmla="*/ 871 h 1742"/>
                <a:gd name="T14" fmla="*/ 871 w 1742"/>
                <a:gd name="T15" fmla="*/ 1727 h 1742"/>
                <a:gd name="T16" fmla="*/ 1727 w 1742"/>
                <a:gd name="T17" fmla="*/ 871 h 1742"/>
                <a:gd name="T18" fmla="*/ 871 w 1742"/>
                <a:gd name="T19" fmla="*/ 16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2" h="1742">
                  <a:moveTo>
                    <a:pt x="871" y="1742"/>
                  </a:moveTo>
                  <a:cubicBezTo>
                    <a:pt x="391" y="1742"/>
                    <a:pt x="0" y="1351"/>
                    <a:pt x="0" y="871"/>
                  </a:cubicBezTo>
                  <a:cubicBezTo>
                    <a:pt x="0" y="391"/>
                    <a:pt x="391" y="0"/>
                    <a:pt x="871" y="0"/>
                  </a:cubicBezTo>
                  <a:cubicBezTo>
                    <a:pt x="1351" y="0"/>
                    <a:pt x="1742" y="391"/>
                    <a:pt x="1742" y="871"/>
                  </a:cubicBezTo>
                  <a:cubicBezTo>
                    <a:pt x="1742" y="1351"/>
                    <a:pt x="1351" y="1742"/>
                    <a:pt x="871" y="1742"/>
                  </a:cubicBezTo>
                  <a:close/>
                  <a:moveTo>
                    <a:pt x="871" y="16"/>
                  </a:moveTo>
                  <a:cubicBezTo>
                    <a:pt x="399" y="16"/>
                    <a:pt x="16" y="399"/>
                    <a:pt x="16" y="871"/>
                  </a:cubicBezTo>
                  <a:cubicBezTo>
                    <a:pt x="16" y="1343"/>
                    <a:pt x="399" y="1727"/>
                    <a:pt x="871" y="1727"/>
                  </a:cubicBezTo>
                  <a:cubicBezTo>
                    <a:pt x="1343" y="1727"/>
                    <a:pt x="1727" y="1343"/>
                    <a:pt x="1727" y="871"/>
                  </a:cubicBezTo>
                  <a:cubicBezTo>
                    <a:pt x="1727" y="399"/>
                    <a:pt x="1343" y="16"/>
                    <a:pt x="871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DFD030C-C0CD-4D96-920C-D58EA7A37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7384" y="3082925"/>
              <a:ext cx="5246688" cy="5241925"/>
            </a:xfrm>
            <a:custGeom>
              <a:avLst/>
              <a:gdLst>
                <a:gd name="T0" fmla="*/ 698 w 1397"/>
                <a:gd name="T1" fmla="*/ 1396 h 1396"/>
                <a:gd name="T2" fmla="*/ 0 w 1397"/>
                <a:gd name="T3" fmla="*/ 698 h 1396"/>
                <a:gd name="T4" fmla="*/ 698 w 1397"/>
                <a:gd name="T5" fmla="*/ 0 h 1396"/>
                <a:gd name="T6" fmla="*/ 1397 w 1397"/>
                <a:gd name="T7" fmla="*/ 698 h 1396"/>
                <a:gd name="T8" fmla="*/ 698 w 1397"/>
                <a:gd name="T9" fmla="*/ 1396 h 1396"/>
                <a:gd name="T10" fmla="*/ 698 w 1397"/>
                <a:gd name="T11" fmla="*/ 15 h 1396"/>
                <a:gd name="T12" fmla="*/ 15 w 1397"/>
                <a:gd name="T13" fmla="*/ 698 h 1396"/>
                <a:gd name="T14" fmla="*/ 698 w 1397"/>
                <a:gd name="T15" fmla="*/ 1381 h 1396"/>
                <a:gd name="T16" fmla="*/ 1381 w 1397"/>
                <a:gd name="T17" fmla="*/ 698 h 1396"/>
                <a:gd name="T18" fmla="*/ 698 w 1397"/>
                <a:gd name="T19" fmla="*/ 15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7" h="1396">
                  <a:moveTo>
                    <a:pt x="698" y="1396"/>
                  </a:moveTo>
                  <a:cubicBezTo>
                    <a:pt x="313" y="1396"/>
                    <a:pt x="0" y="1083"/>
                    <a:pt x="0" y="698"/>
                  </a:cubicBezTo>
                  <a:cubicBezTo>
                    <a:pt x="0" y="313"/>
                    <a:pt x="313" y="0"/>
                    <a:pt x="698" y="0"/>
                  </a:cubicBezTo>
                  <a:cubicBezTo>
                    <a:pt x="1083" y="0"/>
                    <a:pt x="1397" y="313"/>
                    <a:pt x="1397" y="698"/>
                  </a:cubicBezTo>
                  <a:cubicBezTo>
                    <a:pt x="1397" y="1083"/>
                    <a:pt x="1083" y="1396"/>
                    <a:pt x="698" y="1396"/>
                  </a:cubicBezTo>
                  <a:close/>
                  <a:moveTo>
                    <a:pt x="698" y="15"/>
                  </a:moveTo>
                  <a:cubicBezTo>
                    <a:pt x="322" y="15"/>
                    <a:pt x="15" y="322"/>
                    <a:pt x="15" y="698"/>
                  </a:cubicBezTo>
                  <a:cubicBezTo>
                    <a:pt x="15" y="1075"/>
                    <a:pt x="322" y="1381"/>
                    <a:pt x="698" y="1381"/>
                  </a:cubicBezTo>
                  <a:cubicBezTo>
                    <a:pt x="1075" y="1381"/>
                    <a:pt x="1381" y="1075"/>
                    <a:pt x="1381" y="698"/>
                  </a:cubicBezTo>
                  <a:cubicBezTo>
                    <a:pt x="1381" y="322"/>
                    <a:pt x="1075" y="15"/>
                    <a:pt x="698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989336BD-DFC9-4C83-96E1-BA26CF078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3496" y="3729038"/>
              <a:ext cx="3951288" cy="3949700"/>
            </a:xfrm>
            <a:custGeom>
              <a:avLst/>
              <a:gdLst>
                <a:gd name="T0" fmla="*/ 526 w 1052"/>
                <a:gd name="T1" fmla="*/ 1052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526 w 1052"/>
                <a:gd name="T9" fmla="*/ 1052 h 1052"/>
                <a:gd name="T10" fmla="*/ 526 w 1052"/>
                <a:gd name="T11" fmla="*/ 16 h 1052"/>
                <a:gd name="T12" fmla="*/ 16 w 1052"/>
                <a:gd name="T13" fmla="*/ 526 h 1052"/>
                <a:gd name="T14" fmla="*/ 526 w 1052"/>
                <a:gd name="T15" fmla="*/ 1036 h 1052"/>
                <a:gd name="T16" fmla="*/ 1036 w 1052"/>
                <a:gd name="T17" fmla="*/ 526 h 1052"/>
                <a:gd name="T18" fmla="*/ 526 w 1052"/>
                <a:gd name="T19" fmla="*/ 1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2" h="1052">
                  <a:moveTo>
                    <a:pt x="526" y="1052"/>
                  </a:moveTo>
                  <a:cubicBezTo>
                    <a:pt x="236" y="1052"/>
                    <a:pt x="0" y="81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6" y="0"/>
                    <a:pt x="1052" y="236"/>
                    <a:pt x="1052" y="526"/>
                  </a:cubicBezTo>
                  <a:cubicBezTo>
                    <a:pt x="1052" y="816"/>
                    <a:pt x="816" y="1052"/>
                    <a:pt x="526" y="1052"/>
                  </a:cubicBezTo>
                  <a:close/>
                  <a:moveTo>
                    <a:pt x="526" y="16"/>
                  </a:moveTo>
                  <a:cubicBezTo>
                    <a:pt x="245" y="16"/>
                    <a:pt x="16" y="245"/>
                    <a:pt x="16" y="526"/>
                  </a:cubicBezTo>
                  <a:cubicBezTo>
                    <a:pt x="16" y="807"/>
                    <a:pt x="245" y="1036"/>
                    <a:pt x="526" y="1036"/>
                  </a:cubicBezTo>
                  <a:cubicBezTo>
                    <a:pt x="807" y="1036"/>
                    <a:pt x="1036" y="807"/>
                    <a:pt x="1036" y="526"/>
                  </a:cubicBezTo>
                  <a:cubicBezTo>
                    <a:pt x="1036" y="245"/>
                    <a:pt x="807" y="16"/>
                    <a:pt x="526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BFA20E9-08AA-4FFD-A0D0-D43E6A34D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4371" y="4378325"/>
              <a:ext cx="2651125" cy="2651125"/>
            </a:xfrm>
            <a:custGeom>
              <a:avLst/>
              <a:gdLst>
                <a:gd name="T0" fmla="*/ 353 w 706"/>
                <a:gd name="T1" fmla="*/ 706 h 706"/>
                <a:gd name="T2" fmla="*/ 0 w 706"/>
                <a:gd name="T3" fmla="*/ 353 h 706"/>
                <a:gd name="T4" fmla="*/ 353 w 706"/>
                <a:gd name="T5" fmla="*/ 0 h 706"/>
                <a:gd name="T6" fmla="*/ 706 w 706"/>
                <a:gd name="T7" fmla="*/ 353 h 706"/>
                <a:gd name="T8" fmla="*/ 353 w 706"/>
                <a:gd name="T9" fmla="*/ 706 h 706"/>
                <a:gd name="T10" fmla="*/ 353 w 706"/>
                <a:gd name="T11" fmla="*/ 15 h 706"/>
                <a:gd name="T12" fmla="*/ 16 w 706"/>
                <a:gd name="T13" fmla="*/ 353 h 706"/>
                <a:gd name="T14" fmla="*/ 353 w 706"/>
                <a:gd name="T15" fmla="*/ 691 h 706"/>
                <a:gd name="T16" fmla="*/ 691 w 706"/>
                <a:gd name="T17" fmla="*/ 353 h 706"/>
                <a:gd name="T18" fmla="*/ 353 w 706"/>
                <a:gd name="T19" fmla="*/ 15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6" h="706">
                  <a:moveTo>
                    <a:pt x="353" y="706"/>
                  </a:moveTo>
                  <a:cubicBezTo>
                    <a:pt x="158" y="706"/>
                    <a:pt x="0" y="548"/>
                    <a:pt x="0" y="353"/>
                  </a:cubicBezTo>
                  <a:cubicBezTo>
                    <a:pt x="0" y="158"/>
                    <a:pt x="158" y="0"/>
                    <a:pt x="353" y="0"/>
                  </a:cubicBezTo>
                  <a:cubicBezTo>
                    <a:pt x="548" y="0"/>
                    <a:pt x="706" y="158"/>
                    <a:pt x="706" y="353"/>
                  </a:cubicBezTo>
                  <a:cubicBezTo>
                    <a:pt x="706" y="548"/>
                    <a:pt x="548" y="706"/>
                    <a:pt x="353" y="706"/>
                  </a:cubicBezTo>
                  <a:close/>
                  <a:moveTo>
                    <a:pt x="353" y="15"/>
                  </a:moveTo>
                  <a:cubicBezTo>
                    <a:pt x="167" y="15"/>
                    <a:pt x="16" y="167"/>
                    <a:pt x="16" y="353"/>
                  </a:cubicBezTo>
                  <a:cubicBezTo>
                    <a:pt x="16" y="539"/>
                    <a:pt x="167" y="691"/>
                    <a:pt x="353" y="691"/>
                  </a:cubicBezTo>
                  <a:cubicBezTo>
                    <a:pt x="539" y="691"/>
                    <a:pt x="691" y="539"/>
                    <a:pt x="691" y="353"/>
                  </a:cubicBezTo>
                  <a:cubicBezTo>
                    <a:pt x="691" y="167"/>
                    <a:pt x="539" y="15"/>
                    <a:pt x="353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E94E21F-1B70-4875-87B5-187A71B6B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3659" y="5027613"/>
              <a:ext cx="1355725" cy="1352550"/>
            </a:xfrm>
            <a:custGeom>
              <a:avLst/>
              <a:gdLst>
                <a:gd name="T0" fmla="*/ 180 w 361"/>
                <a:gd name="T1" fmla="*/ 360 h 360"/>
                <a:gd name="T2" fmla="*/ 0 w 361"/>
                <a:gd name="T3" fmla="*/ 180 h 360"/>
                <a:gd name="T4" fmla="*/ 180 w 361"/>
                <a:gd name="T5" fmla="*/ 0 h 360"/>
                <a:gd name="T6" fmla="*/ 361 w 361"/>
                <a:gd name="T7" fmla="*/ 180 h 360"/>
                <a:gd name="T8" fmla="*/ 180 w 361"/>
                <a:gd name="T9" fmla="*/ 360 h 360"/>
                <a:gd name="T10" fmla="*/ 180 w 361"/>
                <a:gd name="T11" fmla="*/ 15 h 360"/>
                <a:gd name="T12" fmla="*/ 15 w 361"/>
                <a:gd name="T13" fmla="*/ 180 h 360"/>
                <a:gd name="T14" fmla="*/ 180 w 361"/>
                <a:gd name="T15" fmla="*/ 345 h 360"/>
                <a:gd name="T16" fmla="*/ 345 w 361"/>
                <a:gd name="T17" fmla="*/ 180 h 360"/>
                <a:gd name="T18" fmla="*/ 180 w 361"/>
                <a:gd name="T19" fmla="*/ 1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360">
                  <a:moveTo>
                    <a:pt x="180" y="360"/>
                  </a:moveTo>
                  <a:cubicBezTo>
                    <a:pt x="81" y="360"/>
                    <a:pt x="0" y="2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280" y="0"/>
                    <a:pt x="361" y="81"/>
                    <a:pt x="361" y="180"/>
                  </a:cubicBezTo>
                  <a:cubicBezTo>
                    <a:pt x="361" y="280"/>
                    <a:pt x="280" y="360"/>
                    <a:pt x="180" y="360"/>
                  </a:cubicBezTo>
                  <a:close/>
                  <a:moveTo>
                    <a:pt x="180" y="15"/>
                  </a:moveTo>
                  <a:cubicBezTo>
                    <a:pt x="89" y="15"/>
                    <a:pt x="15" y="89"/>
                    <a:pt x="15" y="180"/>
                  </a:cubicBezTo>
                  <a:cubicBezTo>
                    <a:pt x="15" y="271"/>
                    <a:pt x="89" y="345"/>
                    <a:pt x="180" y="345"/>
                  </a:cubicBezTo>
                  <a:cubicBezTo>
                    <a:pt x="271" y="345"/>
                    <a:pt x="345" y="271"/>
                    <a:pt x="345" y="180"/>
                  </a:cubicBezTo>
                  <a:cubicBezTo>
                    <a:pt x="345" y="89"/>
                    <a:pt x="271" y="15"/>
                    <a:pt x="180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C3FB550E-D047-49FA-9C07-BB9670E3D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9771" y="2463800"/>
              <a:ext cx="60325" cy="6480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6D1017F7-FFB7-469D-A7BF-0E4E05BF1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8258" y="5676899"/>
              <a:ext cx="6481764" cy="539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0CEF468-1F40-43AB-B376-B273823E0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5359" y="3390900"/>
              <a:ext cx="4627563" cy="4625975"/>
            </a:xfrm>
            <a:custGeom>
              <a:avLst/>
              <a:gdLst>
                <a:gd name="T0" fmla="*/ 26 w 2915"/>
                <a:gd name="T1" fmla="*/ 2914 h 2914"/>
                <a:gd name="T2" fmla="*/ 0 w 2915"/>
                <a:gd name="T3" fmla="*/ 2888 h 2914"/>
                <a:gd name="T4" fmla="*/ 2889 w 2915"/>
                <a:gd name="T5" fmla="*/ 0 h 2914"/>
                <a:gd name="T6" fmla="*/ 2915 w 2915"/>
                <a:gd name="T7" fmla="*/ 26 h 2914"/>
                <a:gd name="T8" fmla="*/ 26 w 2915"/>
                <a:gd name="T9" fmla="*/ 2914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5" h="2914">
                  <a:moveTo>
                    <a:pt x="26" y="2914"/>
                  </a:moveTo>
                  <a:lnTo>
                    <a:pt x="0" y="2888"/>
                  </a:lnTo>
                  <a:lnTo>
                    <a:pt x="2889" y="0"/>
                  </a:lnTo>
                  <a:lnTo>
                    <a:pt x="2915" y="26"/>
                  </a:lnTo>
                  <a:lnTo>
                    <a:pt x="26" y="29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E43804D6-C8DB-4E0A-8826-B68C7110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5359" y="3390900"/>
              <a:ext cx="4627563" cy="4625975"/>
            </a:xfrm>
            <a:custGeom>
              <a:avLst/>
              <a:gdLst>
                <a:gd name="T0" fmla="*/ 2889 w 2915"/>
                <a:gd name="T1" fmla="*/ 2914 h 2914"/>
                <a:gd name="T2" fmla="*/ 0 w 2915"/>
                <a:gd name="T3" fmla="*/ 26 h 2914"/>
                <a:gd name="T4" fmla="*/ 26 w 2915"/>
                <a:gd name="T5" fmla="*/ 0 h 2914"/>
                <a:gd name="T6" fmla="*/ 2915 w 2915"/>
                <a:gd name="T7" fmla="*/ 2888 h 2914"/>
                <a:gd name="T8" fmla="*/ 2889 w 2915"/>
                <a:gd name="T9" fmla="*/ 2914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5" h="2914">
                  <a:moveTo>
                    <a:pt x="2889" y="2914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915" y="2888"/>
                  </a:lnTo>
                  <a:lnTo>
                    <a:pt x="2889" y="29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B31430CE-C169-4917-AB32-599F89D65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8959" y="7469188"/>
              <a:ext cx="360363" cy="3603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8AA1CD7D-9662-4C0F-99EF-E88FA802C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5309" y="5538788"/>
              <a:ext cx="360363" cy="357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5308DA3D-D15A-420B-8088-47E46485A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671" y="5522913"/>
              <a:ext cx="360363" cy="361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Oval 18">
              <a:extLst>
                <a:ext uri="{FF2B5EF4-FFF2-40B4-BE49-F238E27FC236}">
                  <a16:creationId xmlns:a16="http://schemas.microsoft.com/office/drawing/2014/main" id="{82C1F94E-E77C-4706-84A9-E01CFEE92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921" y="4618038"/>
              <a:ext cx="360363" cy="360363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FB314B05-78BC-40C6-9E94-CD05ABC98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8958" y="2293143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3070D88E-8DC2-442A-89AE-C4E25F3F5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921" y="4618038"/>
              <a:ext cx="360363" cy="360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BF10D951-307D-4277-BE7B-710CDCB6D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3396" y="5522913"/>
              <a:ext cx="361950" cy="361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34B39640-282F-46B9-AF9B-C6D87B70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2896" y="7818438"/>
              <a:ext cx="357188" cy="355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9117E363-4C78-441E-8D1C-78C975344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8196" y="3233738"/>
              <a:ext cx="360363" cy="360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7DE3FEBB-EC38-492E-A144-67B794FEC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2896" y="3233738"/>
              <a:ext cx="357188" cy="3603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B3A38A50-58A2-4F7A-B353-9F8150137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8959" y="8764588"/>
              <a:ext cx="360363" cy="360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8C00E623-75E7-4500-B781-FEED8F8EE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6909" y="6916738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6D159733-76D6-4AEF-B877-D28BD23C9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8959" y="4227513"/>
              <a:ext cx="360363" cy="3603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Oval 31">
              <a:extLst>
                <a:ext uri="{FF2B5EF4-FFF2-40B4-BE49-F238E27FC236}">
                  <a16:creationId xmlns:a16="http://schemas.microsoft.com/office/drawing/2014/main" id="{656A9F61-3728-4DD5-90F9-AB05C2A86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9046" y="3694113"/>
              <a:ext cx="360363" cy="361950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Oval 32">
              <a:extLst>
                <a:ext uri="{FF2B5EF4-FFF2-40B4-BE49-F238E27FC236}">
                  <a16:creationId xmlns:a16="http://schemas.microsoft.com/office/drawing/2014/main" id="{DF605021-3D78-42F8-BD85-F4E066AFA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4521" y="5522913"/>
              <a:ext cx="360363" cy="361950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Oval 33">
              <a:extLst>
                <a:ext uri="{FF2B5EF4-FFF2-40B4-BE49-F238E27FC236}">
                  <a16:creationId xmlns:a16="http://schemas.microsoft.com/office/drawing/2014/main" id="{B8B90271-A548-4444-B2A0-3A64CF05C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9046" y="7378700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Oval 34">
              <a:extLst>
                <a:ext uri="{FF2B5EF4-FFF2-40B4-BE49-F238E27FC236}">
                  <a16:creationId xmlns:a16="http://schemas.microsoft.com/office/drawing/2014/main" id="{873E53B6-B765-454A-A677-95BB9FF9F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9046" y="3694113"/>
              <a:ext cx="360363" cy="3619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Oval 35">
              <a:extLst>
                <a:ext uri="{FF2B5EF4-FFF2-40B4-BE49-F238E27FC236}">
                  <a16:creationId xmlns:a16="http://schemas.microsoft.com/office/drawing/2014/main" id="{93F55E0D-39A3-4BD9-A68D-752E4F811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4521" y="5522913"/>
              <a:ext cx="360363" cy="361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Forme libre 8">
            <a:extLst>
              <a:ext uri="{FF2B5EF4-FFF2-40B4-BE49-F238E27FC236}">
                <a16:creationId xmlns:a16="http://schemas.microsoft.com/office/drawing/2014/main" id="{7E2A3DB2-865E-46C4-A498-ED4EDE8F7B01}"/>
              </a:ext>
            </a:extLst>
          </p:cNvPr>
          <p:cNvSpPr>
            <a:spLocks/>
          </p:cNvSpPr>
          <p:nvPr/>
        </p:nvSpPr>
        <p:spPr bwMode="auto">
          <a:xfrm>
            <a:off x="1765813" y="1292403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44" name="Forme libre 9">
            <a:extLst>
              <a:ext uri="{FF2B5EF4-FFF2-40B4-BE49-F238E27FC236}">
                <a16:creationId xmlns:a16="http://schemas.microsoft.com/office/drawing/2014/main" id="{E12CAF32-A3F8-4545-A411-88E0EE3AB72A}"/>
              </a:ext>
            </a:extLst>
          </p:cNvPr>
          <p:cNvSpPr>
            <a:spLocks/>
          </p:cNvSpPr>
          <p:nvPr/>
        </p:nvSpPr>
        <p:spPr bwMode="auto">
          <a:xfrm>
            <a:off x="1361636" y="1277270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37156-C208-4DA6-A2D8-1374122B26B2}"/>
              </a:ext>
            </a:extLst>
          </p:cNvPr>
          <p:cNvSpPr txBox="1"/>
          <p:nvPr/>
        </p:nvSpPr>
        <p:spPr>
          <a:xfrm>
            <a:off x="2715618" y="2075683"/>
            <a:ext cx="7431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/>
              <a:t>Σκοπός του επιμορφωτικού σεμιναρίου</a:t>
            </a:r>
            <a:r>
              <a:rPr lang="el-GR" sz="2800" dirty="0"/>
              <a:t> είναι η υποστήριξη του διδακτικού προσωπικού του πανεπιστημίου μας στην προσπάθειά τους να</a:t>
            </a:r>
          </a:p>
          <a:p>
            <a:pPr algn="just"/>
            <a:r>
              <a:rPr lang="el-GR" sz="2800" dirty="0"/>
              <a:t>-σχεδιάσουν και </a:t>
            </a:r>
          </a:p>
          <a:p>
            <a:pPr algn="just"/>
            <a:r>
              <a:rPr lang="el-GR" sz="2800" dirty="0"/>
              <a:t>- να υλοποιήσουν </a:t>
            </a:r>
          </a:p>
          <a:p>
            <a:pPr algn="just"/>
            <a:r>
              <a:rPr lang="el-GR" sz="2800" b="1" dirty="0"/>
              <a:t>εισαγωγικές</a:t>
            </a:r>
            <a:r>
              <a:rPr lang="el-GR" sz="2800" dirty="0"/>
              <a:t> δράσεις εξ αποστάσεως εκπαίδευσης με τους μαθητές τους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07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51097FD0-EC9B-418A-8887-5A4493FD10D8}"/>
              </a:ext>
            </a:extLst>
          </p:cNvPr>
          <p:cNvSpPr txBox="1">
            <a:spLocks/>
          </p:cNvSpPr>
          <p:nvPr/>
        </p:nvSpPr>
        <p:spPr>
          <a:xfrm>
            <a:off x="1181100" y="105594"/>
            <a:ext cx="10515600" cy="755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 </a:t>
            </a:r>
            <a:r>
              <a:rPr lang="el-GR" sz="4400" b="1" dirty="0">
                <a:solidFill>
                  <a:schemeClr val="accent2"/>
                </a:solidFill>
              </a:rPr>
              <a:t>Προσδοκώμενα μαθησιακά αποτελέσματα</a:t>
            </a:r>
          </a:p>
        </p:txBody>
      </p:sp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790887" y="1066073"/>
            <a:ext cx="10707756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/>
              <a:t>Με την ολοκλήρωση του σεμιναρίου, θα πρέπει να είστε σε θέση να :</a:t>
            </a:r>
          </a:p>
        </p:txBody>
      </p:sp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316233" y="763060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888691" y="763061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21DEB9-FEF7-481F-87ED-3E481F39BC55}"/>
              </a:ext>
            </a:extLst>
          </p:cNvPr>
          <p:cNvSpPr txBox="1"/>
          <p:nvPr/>
        </p:nvSpPr>
        <p:spPr>
          <a:xfrm>
            <a:off x="978303" y="1946899"/>
            <a:ext cx="96752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αναγνωρίζετε τις βασικές αρχές της Εξ Αποστάσεως Εκπαίδευσης.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εντοπίζετε τις διαφορές της, με την πρόσωπο με πρόσωπο διδασκαλία</a:t>
            </a: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επεξηγείτε τις διαφορές σύγχρονης και ασύγχρονης ΕξΑΕ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συσχετίζετε τα προσδοκόμενα αποτελέσματα με τις σχεδιαζόμενες δράσεις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σχεδιάζετε/ διαμορφώνετε σενάρια εξ αποστάσεως  διδασκαλίας με βάση τις προτεινόμενες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παιδαγωγικές προσεγγίσεις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8516A-4CE4-402D-BE58-973BDB23141A}"/>
              </a:ext>
            </a:extLst>
          </p:cNvPr>
          <p:cNvSpPr txBox="1"/>
          <p:nvPr/>
        </p:nvSpPr>
        <p:spPr>
          <a:xfrm>
            <a:off x="1021241" y="1630229"/>
            <a:ext cx="223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Σε επίπεδο γνώσεων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42BAD-CD0D-4962-8763-D1D38090BBF7}"/>
              </a:ext>
            </a:extLst>
          </p:cNvPr>
          <p:cNvSpPr txBox="1"/>
          <p:nvPr/>
        </p:nvSpPr>
        <p:spPr>
          <a:xfrm>
            <a:off x="1021241" y="3661792"/>
            <a:ext cx="266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Σε επίπεδο δεξιοτήτων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0E72AA-14FA-4C4B-8183-B940336C6D2E}"/>
              </a:ext>
            </a:extLst>
          </p:cNvPr>
          <p:cNvSpPr txBox="1"/>
          <p:nvPr/>
        </p:nvSpPr>
        <p:spPr>
          <a:xfrm>
            <a:off x="1076738" y="5220231"/>
            <a:ext cx="266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Σε επίπεδο στάσεων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8B24EC55-64B0-46CE-AF0A-487B33F623EF}"/>
              </a:ext>
            </a:extLst>
          </p:cNvPr>
          <p:cNvSpPr>
            <a:spLocks/>
          </p:cNvSpPr>
          <p:nvPr/>
        </p:nvSpPr>
        <p:spPr bwMode="auto">
          <a:xfrm>
            <a:off x="145411" y="1814894"/>
            <a:ext cx="583113" cy="1614105"/>
          </a:xfrm>
          <a:custGeom>
            <a:avLst/>
            <a:gdLst>
              <a:gd name="T0" fmla="*/ 594 w 1026"/>
              <a:gd name="T1" fmla="*/ 38 h 2551"/>
              <a:gd name="T2" fmla="*/ 582 w 1026"/>
              <a:gd name="T3" fmla="*/ 128 h 2551"/>
              <a:gd name="T4" fmla="*/ 584 w 1026"/>
              <a:gd name="T5" fmla="*/ 178 h 2551"/>
              <a:gd name="T6" fmla="*/ 620 w 1026"/>
              <a:gd name="T7" fmla="*/ 180 h 2551"/>
              <a:gd name="T8" fmla="*/ 701 w 1026"/>
              <a:gd name="T9" fmla="*/ 227 h 2551"/>
              <a:gd name="T10" fmla="*/ 752 w 1026"/>
              <a:gd name="T11" fmla="*/ 275 h 2551"/>
              <a:gd name="T12" fmla="*/ 855 w 1026"/>
              <a:gd name="T13" fmla="*/ 303 h 2551"/>
              <a:gd name="T14" fmla="*/ 838 w 1026"/>
              <a:gd name="T15" fmla="*/ 345 h 2551"/>
              <a:gd name="T16" fmla="*/ 793 w 1026"/>
              <a:gd name="T17" fmla="*/ 375 h 2551"/>
              <a:gd name="T18" fmla="*/ 779 w 1026"/>
              <a:gd name="T19" fmla="*/ 437 h 2551"/>
              <a:gd name="T20" fmla="*/ 772 w 1026"/>
              <a:gd name="T21" fmla="*/ 641 h 2551"/>
              <a:gd name="T22" fmla="*/ 766 w 1026"/>
              <a:gd name="T23" fmla="*/ 721 h 2551"/>
              <a:gd name="T24" fmla="*/ 836 w 1026"/>
              <a:gd name="T25" fmla="*/ 790 h 2551"/>
              <a:gd name="T26" fmla="*/ 859 w 1026"/>
              <a:gd name="T27" fmla="*/ 900 h 2551"/>
              <a:gd name="T28" fmla="*/ 751 w 1026"/>
              <a:gd name="T29" fmla="*/ 1130 h 2551"/>
              <a:gd name="T30" fmla="*/ 756 w 1026"/>
              <a:gd name="T31" fmla="*/ 1520 h 2551"/>
              <a:gd name="T32" fmla="*/ 831 w 1026"/>
              <a:gd name="T33" fmla="*/ 1896 h 2551"/>
              <a:gd name="T34" fmla="*/ 885 w 1026"/>
              <a:gd name="T35" fmla="*/ 1910 h 2551"/>
              <a:gd name="T36" fmla="*/ 871 w 1026"/>
              <a:gd name="T37" fmla="*/ 1974 h 2551"/>
              <a:gd name="T38" fmla="*/ 858 w 1026"/>
              <a:gd name="T39" fmla="*/ 2130 h 2551"/>
              <a:gd name="T40" fmla="*/ 977 w 1026"/>
              <a:gd name="T41" fmla="*/ 2222 h 2551"/>
              <a:gd name="T42" fmla="*/ 997 w 1026"/>
              <a:gd name="T43" fmla="*/ 2351 h 2551"/>
              <a:gd name="T44" fmla="*/ 1010 w 1026"/>
              <a:gd name="T45" fmla="*/ 2433 h 2551"/>
              <a:gd name="T46" fmla="*/ 1022 w 1026"/>
              <a:gd name="T47" fmla="*/ 2481 h 2551"/>
              <a:gd name="T48" fmla="*/ 905 w 1026"/>
              <a:gd name="T49" fmla="*/ 2520 h 2551"/>
              <a:gd name="T50" fmla="*/ 656 w 1026"/>
              <a:gd name="T51" fmla="*/ 2546 h 2551"/>
              <a:gd name="T52" fmla="*/ 317 w 1026"/>
              <a:gd name="T53" fmla="*/ 2540 h 2551"/>
              <a:gd name="T54" fmla="*/ 89 w 1026"/>
              <a:gd name="T55" fmla="*/ 2514 h 2551"/>
              <a:gd name="T56" fmla="*/ 0 w 1026"/>
              <a:gd name="T57" fmla="*/ 2473 h 2551"/>
              <a:gd name="T58" fmla="*/ 16 w 1026"/>
              <a:gd name="T59" fmla="*/ 2417 h 2551"/>
              <a:gd name="T60" fmla="*/ 26 w 1026"/>
              <a:gd name="T61" fmla="*/ 2328 h 2551"/>
              <a:gd name="T62" fmla="*/ 79 w 1026"/>
              <a:gd name="T63" fmla="*/ 2194 h 2551"/>
              <a:gd name="T64" fmla="*/ 151 w 1026"/>
              <a:gd name="T65" fmla="*/ 2064 h 2551"/>
              <a:gd name="T66" fmla="*/ 130 w 1026"/>
              <a:gd name="T67" fmla="*/ 1949 h 2551"/>
              <a:gd name="T68" fmla="*/ 158 w 1026"/>
              <a:gd name="T69" fmla="*/ 1894 h 2551"/>
              <a:gd name="T70" fmla="*/ 214 w 1026"/>
              <a:gd name="T71" fmla="*/ 1830 h 2551"/>
              <a:gd name="T72" fmla="*/ 282 w 1026"/>
              <a:gd name="T73" fmla="*/ 1439 h 2551"/>
              <a:gd name="T74" fmla="*/ 282 w 1026"/>
              <a:gd name="T75" fmla="*/ 1061 h 2551"/>
              <a:gd name="T76" fmla="*/ 179 w 1026"/>
              <a:gd name="T77" fmla="*/ 873 h 2551"/>
              <a:gd name="T78" fmla="*/ 188 w 1026"/>
              <a:gd name="T79" fmla="*/ 764 h 2551"/>
              <a:gd name="T80" fmla="*/ 267 w 1026"/>
              <a:gd name="T81" fmla="*/ 719 h 2551"/>
              <a:gd name="T82" fmla="*/ 272 w 1026"/>
              <a:gd name="T83" fmla="*/ 623 h 2551"/>
              <a:gd name="T84" fmla="*/ 243 w 1026"/>
              <a:gd name="T85" fmla="*/ 431 h 2551"/>
              <a:gd name="T86" fmla="*/ 229 w 1026"/>
              <a:gd name="T87" fmla="*/ 372 h 2551"/>
              <a:gd name="T88" fmla="*/ 181 w 1026"/>
              <a:gd name="T89" fmla="*/ 338 h 2551"/>
              <a:gd name="T90" fmla="*/ 172 w 1026"/>
              <a:gd name="T91" fmla="*/ 296 h 2551"/>
              <a:gd name="T92" fmla="*/ 280 w 1026"/>
              <a:gd name="T93" fmla="*/ 270 h 2551"/>
              <a:gd name="T94" fmla="*/ 343 w 1026"/>
              <a:gd name="T95" fmla="*/ 214 h 2551"/>
              <a:gd name="T96" fmla="*/ 422 w 1026"/>
              <a:gd name="T97" fmla="*/ 178 h 2551"/>
              <a:gd name="T98" fmla="*/ 425 w 1026"/>
              <a:gd name="T99" fmla="*/ 112 h 2551"/>
              <a:gd name="T100" fmla="*/ 442 w 1026"/>
              <a:gd name="T101" fmla="*/ 23 h 2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6" h="2551">
                <a:moveTo>
                  <a:pt x="511" y="0"/>
                </a:moveTo>
                <a:lnTo>
                  <a:pt x="537" y="2"/>
                </a:lnTo>
                <a:lnTo>
                  <a:pt x="560" y="11"/>
                </a:lnTo>
                <a:lnTo>
                  <a:pt x="579" y="23"/>
                </a:lnTo>
                <a:lnTo>
                  <a:pt x="594" y="38"/>
                </a:lnTo>
                <a:lnTo>
                  <a:pt x="604" y="56"/>
                </a:lnTo>
                <a:lnTo>
                  <a:pt x="607" y="76"/>
                </a:lnTo>
                <a:lnTo>
                  <a:pt x="604" y="95"/>
                </a:lnTo>
                <a:lnTo>
                  <a:pt x="596" y="113"/>
                </a:lnTo>
                <a:lnTo>
                  <a:pt x="582" y="128"/>
                </a:lnTo>
                <a:lnTo>
                  <a:pt x="582" y="178"/>
                </a:lnTo>
                <a:lnTo>
                  <a:pt x="588" y="178"/>
                </a:lnTo>
                <a:lnTo>
                  <a:pt x="588" y="178"/>
                </a:lnTo>
                <a:lnTo>
                  <a:pt x="586" y="178"/>
                </a:lnTo>
                <a:lnTo>
                  <a:pt x="584" y="178"/>
                </a:lnTo>
                <a:lnTo>
                  <a:pt x="582" y="178"/>
                </a:lnTo>
                <a:lnTo>
                  <a:pt x="582" y="178"/>
                </a:lnTo>
                <a:lnTo>
                  <a:pt x="590" y="178"/>
                </a:lnTo>
                <a:lnTo>
                  <a:pt x="605" y="178"/>
                </a:lnTo>
                <a:lnTo>
                  <a:pt x="620" y="180"/>
                </a:lnTo>
                <a:lnTo>
                  <a:pt x="635" y="184"/>
                </a:lnTo>
                <a:lnTo>
                  <a:pt x="652" y="193"/>
                </a:lnTo>
                <a:lnTo>
                  <a:pt x="668" y="204"/>
                </a:lnTo>
                <a:lnTo>
                  <a:pt x="684" y="214"/>
                </a:lnTo>
                <a:lnTo>
                  <a:pt x="701" y="227"/>
                </a:lnTo>
                <a:lnTo>
                  <a:pt x="716" y="239"/>
                </a:lnTo>
                <a:lnTo>
                  <a:pt x="728" y="251"/>
                </a:lnTo>
                <a:lnTo>
                  <a:pt x="739" y="261"/>
                </a:lnTo>
                <a:lnTo>
                  <a:pt x="747" y="270"/>
                </a:lnTo>
                <a:lnTo>
                  <a:pt x="752" y="275"/>
                </a:lnTo>
                <a:lnTo>
                  <a:pt x="754" y="278"/>
                </a:lnTo>
                <a:lnTo>
                  <a:pt x="771" y="294"/>
                </a:lnTo>
                <a:lnTo>
                  <a:pt x="855" y="294"/>
                </a:lnTo>
                <a:lnTo>
                  <a:pt x="855" y="296"/>
                </a:lnTo>
                <a:lnTo>
                  <a:pt x="855" y="303"/>
                </a:lnTo>
                <a:lnTo>
                  <a:pt x="855" y="313"/>
                </a:lnTo>
                <a:lnTo>
                  <a:pt x="855" y="325"/>
                </a:lnTo>
                <a:lnTo>
                  <a:pt x="852" y="331"/>
                </a:lnTo>
                <a:lnTo>
                  <a:pt x="846" y="338"/>
                </a:lnTo>
                <a:lnTo>
                  <a:pt x="838" y="345"/>
                </a:lnTo>
                <a:lnTo>
                  <a:pt x="827" y="354"/>
                </a:lnTo>
                <a:lnTo>
                  <a:pt x="816" y="360"/>
                </a:lnTo>
                <a:lnTo>
                  <a:pt x="807" y="366"/>
                </a:lnTo>
                <a:lnTo>
                  <a:pt x="798" y="372"/>
                </a:lnTo>
                <a:lnTo>
                  <a:pt x="793" y="375"/>
                </a:lnTo>
                <a:lnTo>
                  <a:pt x="791" y="376"/>
                </a:lnTo>
                <a:lnTo>
                  <a:pt x="791" y="411"/>
                </a:lnTo>
                <a:lnTo>
                  <a:pt x="788" y="422"/>
                </a:lnTo>
                <a:lnTo>
                  <a:pt x="784" y="431"/>
                </a:lnTo>
                <a:lnTo>
                  <a:pt x="779" y="437"/>
                </a:lnTo>
                <a:lnTo>
                  <a:pt x="775" y="442"/>
                </a:lnTo>
                <a:lnTo>
                  <a:pt x="772" y="444"/>
                </a:lnTo>
                <a:lnTo>
                  <a:pt x="756" y="472"/>
                </a:lnTo>
                <a:lnTo>
                  <a:pt x="755" y="623"/>
                </a:lnTo>
                <a:lnTo>
                  <a:pt x="772" y="641"/>
                </a:lnTo>
                <a:lnTo>
                  <a:pt x="772" y="676"/>
                </a:lnTo>
                <a:lnTo>
                  <a:pt x="756" y="690"/>
                </a:lnTo>
                <a:lnTo>
                  <a:pt x="755" y="718"/>
                </a:lnTo>
                <a:lnTo>
                  <a:pt x="761" y="719"/>
                </a:lnTo>
                <a:lnTo>
                  <a:pt x="766" y="721"/>
                </a:lnTo>
                <a:lnTo>
                  <a:pt x="786" y="731"/>
                </a:lnTo>
                <a:lnTo>
                  <a:pt x="802" y="737"/>
                </a:lnTo>
                <a:lnTo>
                  <a:pt x="826" y="754"/>
                </a:lnTo>
                <a:lnTo>
                  <a:pt x="839" y="764"/>
                </a:lnTo>
                <a:lnTo>
                  <a:pt x="836" y="790"/>
                </a:lnTo>
                <a:lnTo>
                  <a:pt x="820" y="794"/>
                </a:lnTo>
                <a:lnTo>
                  <a:pt x="820" y="860"/>
                </a:lnTo>
                <a:lnTo>
                  <a:pt x="836" y="860"/>
                </a:lnTo>
                <a:lnTo>
                  <a:pt x="848" y="873"/>
                </a:lnTo>
                <a:lnTo>
                  <a:pt x="859" y="900"/>
                </a:lnTo>
                <a:lnTo>
                  <a:pt x="853" y="939"/>
                </a:lnTo>
                <a:lnTo>
                  <a:pt x="760" y="939"/>
                </a:lnTo>
                <a:lnTo>
                  <a:pt x="756" y="997"/>
                </a:lnTo>
                <a:lnTo>
                  <a:pt x="753" y="1061"/>
                </a:lnTo>
                <a:lnTo>
                  <a:pt x="751" y="1130"/>
                </a:lnTo>
                <a:lnTo>
                  <a:pt x="749" y="1204"/>
                </a:lnTo>
                <a:lnTo>
                  <a:pt x="749" y="1280"/>
                </a:lnTo>
                <a:lnTo>
                  <a:pt x="750" y="1359"/>
                </a:lnTo>
                <a:lnTo>
                  <a:pt x="752" y="1439"/>
                </a:lnTo>
                <a:lnTo>
                  <a:pt x="756" y="1520"/>
                </a:lnTo>
                <a:lnTo>
                  <a:pt x="766" y="1624"/>
                </a:lnTo>
                <a:lnTo>
                  <a:pt x="779" y="1724"/>
                </a:lnTo>
                <a:lnTo>
                  <a:pt x="793" y="1820"/>
                </a:lnTo>
                <a:lnTo>
                  <a:pt x="814" y="1856"/>
                </a:lnTo>
                <a:lnTo>
                  <a:pt x="831" y="1896"/>
                </a:lnTo>
                <a:lnTo>
                  <a:pt x="840" y="1892"/>
                </a:lnTo>
                <a:lnTo>
                  <a:pt x="850" y="1891"/>
                </a:lnTo>
                <a:lnTo>
                  <a:pt x="863" y="1894"/>
                </a:lnTo>
                <a:lnTo>
                  <a:pt x="875" y="1900"/>
                </a:lnTo>
                <a:lnTo>
                  <a:pt x="885" y="1910"/>
                </a:lnTo>
                <a:lnTo>
                  <a:pt x="891" y="1921"/>
                </a:lnTo>
                <a:lnTo>
                  <a:pt x="893" y="1935"/>
                </a:lnTo>
                <a:lnTo>
                  <a:pt x="891" y="1951"/>
                </a:lnTo>
                <a:lnTo>
                  <a:pt x="883" y="1964"/>
                </a:lnTo>
                <a:lnTo>
                  <a:pt x="871" y="1974"/>
                </a:lnTo>
                <a:lnTo>
                  <a:pt x="855" y="1979"/>
                </a:lnTo>
                <a:lnTo>
                  <a:pt x="861" y="2021"/>
                </a:lnTo>
                <a:lnTo>
                  <a:pt x="863" y="2064"/>
                </a:lnTo>
                <a:lnTo>
                  <a:pt x="862" y="2098"/>
                </a:lnTo>
                <a:lnTo>
                  <a:pt x="858" y="2130"/>
                </a:lnTo>
                <a:lnTo>
                  <a:pt x="859" y="2132"/>
                </a:lnTo>
                <a:lnTo>
                  <a:pt x="896" y="2153"/>
                </a:lnTo>
                <a:lnTo>
                  <a:pt x="928" y="2174"/>
                </a:lnTo>
                <a:lnTo>
                  <a:pt x="955" y="2198"/>
                </a:lnTo>
                <a:lnTo>
                  <a:pt x="977" y="2222"/>
                </a:lnTo>
                <a:lnTo>
                  <a:pt x="993" y="2249"/>
                </a:lnTo>
                <a:lnTo>
                  <a:pt x="1003" y="2276"/>
                </a:lnTo>
                <a:lnTo>
                  <a:pt x="1006" y="2305"/>
                </a:lnTo>
                <a:lnTo>
                  <a:pt x="1004" y="2328"/>
                </a:lnTo>
                <a:lnTo>
                  <a:pt x="997" y="2351"/>
                </a:lnTo>
                <a:lnTo>
                  <a:pt x="987" y="2372"/>
                </a:lnTo>
                <a:lnTo>
                  <a:pt x="1002" y="2387"/>
                </a:lnTo>
                <a:lnTo>
                  <a:pt x="1011" y="2401"/>
                </a:lnTo>
                <a:lnTo>
                  <a:pt x="1015" y="2417"/>
                </a:lnTo>
                <a:lnTo>
                  <a:pt x="1010" y="2433"/>
                </a:lnTo>
                <a:lnTo>
                  <a:pt x="1000" y="2450"/>
                </a:lnTo>
                <a:lnTo>
                  <a:pt x="1013" y="2458"/>
                </a:lnTo>
                <a:lnTo>
                  <a:pt x="1023" y="2465"/>
                </a:lnTo>
                <a:lnTo>
                  <a:pt x="1026" y="2473"/>
                </a:lnTo>
                <a:lnTo>
                  <a:pt x="1022" y="2481"/>
                </a:lnTo>
                <a:lnTo>
                  <a:pt x="1011" y="2490"/>
                </a:lnTo>
                <a:lnTo>
                  <a:pt x="994" y="2499"/>
                </a:lnTo>
                <a:lnTo>
                  <a:pt x="970" y="2506"/>
                </a:lnTo>
                <a:lnTo>
                  <a:pt x="941" y="2514"/>
                </a:lnTo>
                <a:lnTo>
                  <a:pt x="905" y="2520"/>
                </a:lnTo>
                <a:lnTo>
                  <a:pt x="866" y="2526"/>
                </a:lnTo>
                <a:lnTo>
                  <a:pt x="821" y="2532"/>
                </a:lnTo>
                <a:lnTo>
                  <a:pt x="772" y="2536"/>
                </a:lnTo>
                <a:lnTo>
                  <a:pt x="720" y="2539"/>
                </a:lnTo>
                <a:lnTo>
                  <a:pt x="656" y="2546"/>
                </a:lnTo>
                <a:lnTo>
                  <a:pt x="587" y="2550"/>
                </a:lnTo>
                <a:lnTo>
                  <a:pt x="515" y="2551"/>
                </a:lnTo>
                <a:lnTo>
                  <a:pt x="447" y="2550"/>
                </a:lnTo>
                <a:lnTo>
                  <a:pt x="380" y="2547"/>
                </a:lnTo>
                <a:lnTo>
                  <a:pt x="317" y="2540"/>
                </a:lnTo>
                <a:lnTo>
                  <a:pt x="262" y="2537"/>
                </a:lnTo>
                <a:lnTo>
                  <a:pt x="212" y="2532"/>
                </a:lnTo>
                <a:lnTo>
                  <a:pt x="166" y="2526"/>
                </a:lnTo>
                <a:lnTo>
                  <a:pt x="124" y="2521"/>
                </a:lnTo>
                <a:lnTo>
                  <a:pt x="89" y="2514"/>
                </a:lnTo>
                <a:lnTo>
                  <a:pt x="58" y="2507"/>
                </a:lnTo>
                <a:lnTo>
                  <a:pt x="33" y="2499"/>
                </a:lnTo>
                <a:lnTo>
                  <a:pt x="15" y="2491"/>
                </a:lnTo>
                <a:lnTo>
                  <a:pt x="3" y="2483"/>
                </a:lnTo>
                <a:lnTo>
                  <a:pt x="0" y="2473"/>
                </a:lnTo>
                <a:lnTo>
                  <a:pt x="3" y="2464"/>
                </a:lnTo>
                <a:lnTo>
                  <a:pt x="14" y="2456"/>
                </a:lnTo>
                <a:lnTo>
                  <a:pt x="30" y="2448"/>
                </a:lnTo>
                <a:lnTo>
                  <a:pt x="20" y="2433"/>
                </a:lnTo>
                <a:lnTo>
                  <a:pt x="16" y="2417"/>
                </a:lnTo>
                <a:lnTo>
                  <a:pt x="19" y="2401"/>
                </a:lnTo>
                <a:lnTo>
                  <a:pt x="29" y="2386"/>
                </a:lnTo>
                <a:lnTo>
                  <a:pt x="45" y="2372"/>
                </a:lnTo>
                <a:lnTo>
                  <a:pt x="34" y="2351"/>
                </a:lnTo>
                <a:lnTo>
                  <a:pt x="26" y="2328"/>
                </a:lnTo>
                <a:lnTo>
                  <a:pt x="24" y="2305"/>
                </a:lnTo>
                <a:lnTo>
                  <a:pt x="29" y="2276"/>
                </a:lnTo>
                <a:lnTo>
                  <a:pt x="38" y="2247"/>
                </a:lnTo>
                <a:lnTo>
                  <a:pt x="55" y="2220"/>
                </a:lnTo>
                <a:lnTo>
                  <a:pt x="79" y="2194"/>
                </a:lnTo>
                <a:lnTo>
                  <a:pt x="107" y="2171"/>
                </a:lnTo>
                <a:lnTo>
                  <a:pt x="141" y="2149"/>
                </a:lnTo>
                <a:lnTo>
                  <a:pt x="147" y="2132"/>
                </a:lnTo>
                <a:lnTo>
                  <a:pt x="153" y="2112"/>
                </a:lnTo>
                <a:lnTo>
                  <a:pt x="151" y="2064"/>
                </a:lnTo>
                <a:lnTo>
                  <a:pt x="153" y="2020"/>
                </a:lnTo>
                <a:lnTo>
                  <a:pt x="158" y="1977"/>
                </a:lnTo>
                <a:lnTo>
                  <a:pt x="147" y="1971"/>
                </a:lnTo>
                <a:lnTo>
                  <a:pt x="137" y="1962"/>
                </a:lnTo>
                <a:lnTo>
                  <a:pt x="130" y="1949"/>
                </a:lnTo>
                <a:lnTo>
                  <a:pt x="128" y="1935"/>
                </a:lnTo>
                <a:lnTo>
                  <a:pt x="130" y="1921"/>
                </a:lnTo>
                <a:lnTo>
                  <a:pt x="137" y="1910"/>
                </a:lnTo>
                <a:lnTo>
                  <a:pt x="147" y="1900"/>
                </a:lnTo>
                <a:lnTo>
                  <a:pt x="158" y="1894"/>
                </a:lnTo>
                <a:lnTo>
                  <a:pt x="172" y="1891"/>
                </a:lnTo>
                <a:lnTo>
                  <a:pt x="178" y="1891"/>
                </a:lnTo>
                <a:lnTo>
                  <a:pt x="183" y="1892"/>
                </a:lnTo>
                <a:lnTo>
                  <a:pt x="198" y="1860"/>
                </a:lnTo>
                <a:lnTo>
                  <a:pt x="214" y="1830"/>
                </a:lnTo>
                <a:lnTo>
                  <a:pt x="233" y="1801"/>
                </a:lnTo>
                <a:lnTo>
                  <a:pt x="250" y="1711"/>
                </a:lnTo>
                <a:lnTo>
                  <a:pt x="265" y="1617"/>
                </a:lnTo>
                <a:lnTo>
                  <a:pt x="276" y="1520"/>
                </a:lnTo>
                <a:lnTo>
                  <a:pt x="282" y="1439"/>
                </a:lnTo>
                <a:lnTo>
                  <a:pt x="285" y="1359"/>
                </a:lnTo>
                <a:lnTo>
                  <a:pt x="287" y="1280"/>
                </a:lnTo>
                <a:lnTo>
                  <a:pt x="286" y="1204"/>
                </a:lnTo>
                <a:lnTo>
                  <a:pt x="285" y="1130"/>
                </a:lnTo>
                <a:lnTo>
                  <a:pt x="282" y="1061"/>
                </a:lnTo>
                <a:lnTo>
                  <a:pt x="278" y="997"/>
                </a:lnTo>
                <a:lnTo>
                  <a:pt x="274" y="939"/>
                </a:lnTo>
                <a:lnTo>
                  <a:pt x="175" y="939"/>
                </a:lnTo>
                <a:lnTo>
                  <a:pt x="168" y="900"/>
                </a:lnTo>
                <a:lnTo>
                  <a:pt x="179" y="873"/>
                </a:lnTo>
                <a:lnTo>
                  <a:pt x="192" y="860"/>
                </a:lnTo>
                <a:lnTo>
                  <a:pt x="208" y="860"/>
                </a:lnTo>
                <a:lnTo>
                  <a:pt x="208" y="794"/>
                </a:lnTo>
                <a:lnTo>
                  <a:pt x="192" y="790"/>
                </a:lnTo>
                <a:lnTo>
                  <a:pt x="188" y="764"/>
                </a:lnTo>
                <a:lnTo>
                  <a:pt x="201" y="754"/>
                </a:lnTo>
                <a:lnTo>
                  <a:pt x="225" y="737"/>
                </a:lnTo>
                <a:lnTo>
                  <a:pt x="241" y="731"/>
                </a:lnTo>
                <a:lnTo>
                  <a:pt x="261" y="721"/>
                </a:lnTo>
                <a:lnTo>
                  <a:pt x="267" y="719"/>
                </a:lnTo>
                <a:lnTo>
                  <a:pt x="272" y="718"/>
                </a:lnTo>
                <a:lnTo>
                  <a:pt x="271" y="690"/>
                </a:lnTo>
                <a:lnTo>
                  <a:pt x="255" y="676"/>
                </a:lnTo>
                <a:lnTo>
                  <a:pt x="255" y="641"/>
                </a:lnTo>
                <a:lnTo>
                  <a:pt x="272" y="623"/>
                </a:lnTo>
                <a:lnTo>
                  <a:pt x="271" y="472"/>
                </a:lnTo>
                <a:lnTo>
                  <a:pt x="255" y="444"/>
                </a:lnTo>
                <a:lnTo>
                  <a:pt x="253" y="442"/>
                </a:lnTo>
                <a:lnTo>
                  <a:pt x="248" y="437"/>
                </a:lnTo>
                <a:lnTo>
                  <a:pt x="243" y="431"/>
                </a:lnTo>
                <a:lnTo>
                  <a:pt x="239" y="422"/>
                </a:lnTo>
                <a:lnTo>
                  <a:pt x="237" y="411"/>
                </a:lnTo>
                <a:lnTo>
                  <a:pt x="237" y="376"/>
                </a:lnTo>
                <a:lnTo>
                  <a:pt x="234" y="375"/>
                </a:lnTo>
                <a:lnTo>
                  <a:pt x="229" y="372"/>
                </a:lnTo>
                <a:lnTo>
                  <a:pt x="220" y="366"/>
                </a:lnTo>
                <a:lnTo>
                  <a:pt x="211" y="360"/>
                </a:lnTo>
                <a:lnTo>
                  <a:pt x="200" y="354"/>
                </a:lnTo>
                <a:lnTo>
                  <a:pt x="189" y="345"/>
                </a:lnTo>
                <a:lnTo>
                  <a:pt x="181" y="338"/>
                </a:lnTo>
                <a:lnTo>
                  <a:pt x="175" y="331"/>
                </a:lnTo>
                <a:lnTo>
                  <a:pt x="172" y="325"/>
                </a:lnTo>
                <a:lnTo>
                  <a:pt x="172" y="313"/>
                </a:lnTo>
                <a:lnTo>
                  <a:pt x="172" y="303"/>
                </a:lnTo>
                <a:lnTo>
                  <a:pt x="172" y="296"/>
                </a:lnTo>
                <a:lnTo>
                  <a:pt x="172" y="294"/>
                </a:lnTo>
                <a:lnTo>
                  <a:pt x="256" y="294"/>
                </a:lnTo>
                <a:lnTo>
                  <a:pt x="273" y="278"/>
                </a:lnTo>
                <a:lnTo>
                  <a:pt x="275" y="275"/>
                </a:lnTo>
                <a:lnTo>
                  <a:pt x="280" y="270"/>
                </a:lnTo>
                <a:lnTo>
                  <a:pt x="288" y="261"/>
                </a:lnTo>
                <a:lnTo>
                  <a:pt x="300" y="251"/>
                </a:lnTo>
                <a:lnTo>
                  <a:pt x="313" y="239"/>
                </a:lnTo>
                <a:lnTo>
                  <a:pt x="327" y="227"/>
                </a:lnTo>
                <a:lnTo>
                  <a:pt x="343" y="214"/>
                </a:lnTo>
                <a:lnTo>
                  <a:pt x="359" y="204"/>
                </a:lnTo>
                <a:lnTo>
                  <a:pt x="375" y="193"/>
                </a:lnTo>
                <a:lnTo>
                  <a:pt x="392" y="184"/>
                </a:lnTo>
                <a:lnTo>
                  <a:pt x="407" y="180"/>
                </a:lnTo>
                <a:lnTo>
                  <a:pt x="422" y="178"/>
                </a:lnTo>
                <a:lnTo>
                  <a:pt x="428" y="178"/>
                </a:lnTo>
                <a:lnTo>
                  <a:pt x="434" y="178"/>
                </a:lnTo>
                <a:lnTo>
                  <a:pt x="439" y="178"/>
                </a:lnTo>
                <a:lnTo>
                  <a:pt x="439" y="127"/>
                </a:lnTo>
                <a:lnTo>
                  <a:pt x="425" y="112"/>
                </a:lnTo>
                <a:lnTo>
                  <a:pt x="417" y="94"/>
                </a:lnTo>
                <a:lnTo>
                  <a:pt x="414" y="76"/>
                </a:lnTo>
                <a:lnTo>
                  <a:pt x="418" y="56"/>
                </a:lnTo>
                <a:lnTo>
                  <a:pt x="427" y="38"/>
                </a:lnTo>
                <a:lnTo>
                  <a:pt x="442" y="23"/>
                </a:lnTo>
                <a:lnTo>
                  <a:pt x="462" y="11"/>
                </a:lnTo>
                <a:lnTo>
                  <a:pt x="485" y="2"/>
                </a:lnTo>
                <a:lnTo>
                  <a:pt x="51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 dirty="0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DEF9582C-5DD9-4C7F-A14B-688E62F9AA41}"/>
              </a:ext>
            </a:extLst>
          </p:cNvPr>
          <p:cNvSpPr>
            <a:spLocks/>
          </p:cNvSpPr>
          <p:nvPr/>
        </p:nvSpPr>
        <p:spPr bwMode="auto">
          <a:xfrm>
            <a:off x="96973" y="3792191"/>
            <a:ext cx="538374" cy="1347582"/>
          </a:xfrm>
          <a:custGeom>
            <a:avLst/>
            <a:gdLst>
              <a:gd name="T0" fmla="*/ 677 w 1009"/>
              <a:gd name="T1" fmla="*/ 24 h 2942"/>
              <a:gd name="T2" fmla="*/ 646 w 1009"/>
              <a:gd name="T3" fmla="*/ 88 h 2942"/>
              <a:gd name="T4" fmla="*/ 721 w 1009"/>
              <a:gd name="T5" fmla="*/ 147 h 2942"/>
              <a:gd name="T6" fmla="*/ 653 w 1009"/>
              <a:gd name="T7" fmla="*/ 229 h 2942"/>
              <a:gd name="T8" fmla="*/ 649 w 1009"/>
              <a:gd name="T9" fmla="*/ 309 h 2942"/>
              <a:gd name="T10" fmla="*/ 816 w 1009"/>
              <a:gd name="T11" fmla="*/ 390 h 2942"/>
              <a:gd name="T12" fmla="*/ 863 w 1009"/>
              <a:gd name="T13" fmla="*/ 414 h 2942"/>
              <a:gd name="T14" fmla="*/ 896 w 1009"/>
              <a:gd name="T15" fmla="*/ 517 h 2942"/>
              <a:gd name="T16" fmla="*/ 844 w 1009"/>
              <a:gd name="T17" fmla="*/ 638 h 2942"/>
              <a:gd name="T18" fmla="*/ 779 w 1009"/>
              <a:gd name="T19" fmla="*/ 760 h 2942"/>
              <a:gd name="T20" fmla="*/ 774 w 1009"/>
              <a:gd name="T21" fmla="*/ 798 h 2942"/>
              <a:gd name="T22" fmla="*/ 800 w 1009"/>
              <a:gd name="T23" fmla="*/ 846 h 2942"/>
              <a:gd name="T24" fmla="*/ 750 w 1009"/>
              <a:gd name="T25" fmla="*/ 906 h 2942"/>
              <a:gd name="T26" fmla="*/ 843 w 1009"/>
              <a:gd name="T27" fmla="*/ 1091 h 2942"/>
              <a:gd name="T28" fmla="*/ 890 w 1009"/>
              <a:gd name="T29" fmla="*/ 1170 h 2942"/>
              <a:gd name="T30" fmla="*/ 759 w 1009"/>
              <a:gd name="T31" fmla="*/ 1209 h 2942"/>
              <a:gd name="T32" fmla="*/ 744 w 1009"/>
              <a:gd name="T33" fmla="*/ 1402 h 2942"/>
              <a:gd name="T34" fmla="*/ 737 w 1009"/>
              <a:gd name="T35" fmla="*/ 1739 h 2942"/>
              <a:gd name="T36" fmla="*/ 780 w 1009"/>
              <a:gd name="T37" fmla="*/ 2223 h 2942"/>
              <a:gd name="T38" fmla="*/ 861 w 1009"/>
              <a:gd name="T39" fmla="*/ 2301 h 2942"/>
              <a:gd name="T40" fmla="*/ 856 w 1009"/>
              <a:gd name="T41" fmla="*/ 2375 h 2942"/>
              <a:gd name="T42" fmla="*/ 844 w 1009"/>
              <a:gd name="T43" fmla="*/ 2530 h 2942"/>
              <a:gd name="T44" fmla="*/ 987 w 1009"/>
              <a:gd name="T45" fmla="*/ 2672 h 2942"/>
              <a:gd name="T46" fmla="*/ 994 w 1009"/>
              <a:gd name="T47" fmla="*/ 2795 h 2942"/>
              <a:gd name="T48" fmla="*/ 1009 w 1009"/>
              <a:gd name="T49" fmla="*/ 2864 h 2942"/>
              <a:gd name="T50" fmla="*/ 890 w 1009"/>
              <a:gd name="T51" fmla="*/ 2910 h 2942"/>
              <a:gd name="T52" fmla="*/ 577 w 1009"/>
              <a:gd name="T53" fmla="*/ 2940 h 2942"/>
              <a:gd name="T54" fmla="*/ 210 w 1009"/>
              <a:gd name="T55" fmla="*/ 2922 h 2942"/>
              <a:gd name="T56" fmla="*/ 15 w 1009"/>
              <a:gd name="T57" fmla="*/ 2882 h 2942"/>
              <a:gd name="T58" fmla="*/ 20 w 1009"/>
              <a:gd name="T59" fmla="*/ 2825 h 2942"/>
              <a:gd name="T60" fmla="*/ 27 w 1009"/>
              <a:gd name="T61" fmla="*/ 2722 h 2942"/>
              <a:gd name="T62" fmla="*/ 107 w 1009"/>
              <a:gd name="T63" fmla="*/ 2568 h 2942"/>
              <a:gd name="T64" fmla="*/ 157 w 1009"/>
              <a:gd name="T65" fmla="*/ 2377 h 2942"/>
              <a:gd name="T66" fmla="*/ 135 w 1009"/>
              <a:gd name="T67" fmla="*/ 2311 h 2942"/>
              <a:gd name="T68" fmla="*/ 195 w 1009"/>
              <a:gd name="T69" fmla="*/ 2263 h 2942"/>
              <a:gd name="T70" fmla="*/ 277 w 1009"/>
              <a:gd name="T71" fmla="*/ 1864 h 2942"/>
              <a:gd name="T72" fmla="*/ 278 w 1009"/>
              <a:gd name="T73" fmla="*/ 1503 h 2942"/>
              <a:gd name="T74" fmla="*/ 260 w 1009"/>
              <a:gd name="T75" fmla="*/ 1251 h 2942"/>
              <a:gd name="T76" fmla="*/ 122 w 1009"/>
              <a:gd name="T77" fmla="*/ 1191 h 2942"/>
              <a:gd name="T78" fmla="*/ 155 w 1009"/>
              <a:gd name="T79" fmla="*/ 1111 h 2942"/>
              <a:gd name="T80" fmla="*/ 186 w 1009"/>
              <a:gd name="T81" fmla="*/ 973 h 2942"/>
              <a:gd name="T82" fmla="*/ 210 w 1009"/>
              <a:gd name="T83" fmla="*/ 854 h 2942"/>
              <a:gd name="T84" fmla="*/ 219 w 1009"/>
              <a:gd name="T85" fmla="val 3240000"/>
              <a:gd name="T86" fmla="*/ 241 w 1009"/>
              <a:gd name="T87" fmla="*/ 779 h 2942"/>
              <a:gd name="T88" fmla="*/ 188 w 1009"/>
              <a:gd name="T89" fmla="*/ 685 h 2942"/>
              <a:gd name="T90" fmla="*/ 122 w 1009"/>
              <a:gd name="T91" fmla="*/ 549 h 2942"/>
              <a:gd name="T92" fmla="*/ 122 w 1009"/>
              <a:gd name="T93" fmla="*/ 443 h 2942"/>
              <a:gd name="T94" fmla="*/ 186 w 1009"/>
              <a:gd name="T95" fmla="*/ 393 h 2942"/>
              <a:gd name="T96" fmla="*/ 334 w 1009"/>
              <a:gd name="T97" fmla="*/ 378 h 2942"/>
              <a:gd name="T98" fmla="*/ 336 w 1009"/>
              <a:gd name="T99" fmla="*/ 266 h 2942"/>
              <a:gd name="T100" fmla="*/ 297 w 1009"/>
              <a:gd name="T101" fmla="*/ 176 h 2942"/>
              <a:gd name="T102" fmla="*/ 322 w 1009"/>
              <a:gd name="T103" fmla="*/ 107 h 2942"/>
              <a:gd name="T104" fmla="*/ 333 w 1009"/>
              <a:gd name="T105" fmla="*/ 49 h 2942"/>
              <a:gd name="T106" fmla="*/ 377 w 1009"/>
              <a:gd name="T107" fmla="*/ 0 h 2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9" h="2942">
                <a:moveTo>
                  <a:pt x="377" y="0"/>
                </a:moveTo>
                <a:lnTo>
                  <a:pt x="631" y="0"/>
                </a:lnTo>
                <a:lnTo>
                  <a:pt x="646" y="2"/>
                </a:lnTo>
                <a:lnTo>
                  <a:pt x="660" y="7"/>
                </a:lnTo>
                <a:lnTo>
                  <a:pt x="669" y="15"/>
                </a:lnTo>
                <a:lnTo>
                  <a:pt x="677" y="24"/>
                </a:lnTo>
                <a:lnTo>
                  <a:pt x="679" y="35"/>
                </a:lnTo>
                <a:lnTo>
                  <a:pt x="676" y="48"/>
                </a:lnTo>
                <a:lnTo>
                  <a:pt x="667" y="59"/>
                </a:lnTo>
                <a:lnTo>
                  <a:pt x="654" y="66"/>
                </a:lnTo>
                <a:lnTo>
                  <a:pt x="637" y="70"/>
                </a:lnTo>
                <a:lnTo>
                  <a:pt x="646" y="88"/>
                </a:lnTo>
                <a:lnTo>
                  <a:pt x="651" y="107"/>
                </a:lnTo>
                <a:lnTo>
                  <a:pt x="685" y="107"/>
                </a:lnTo>
                <a:lnTo>
                  <a:pt x="699" y="110"/>
                </a:lnTo>
                <a:lnTo>
                  <a:pt x="711" y="119"/>
                </a:lnTo>
                <a:lnTo>
                  <a:pt x="719" y="131"/>
                </a:lnTo>
                <a:lnTo>
                  <a:pt x="721" y="147"/>
                </a:lnTo>
                <a:lnTo>
                  <a:pt x="719" y="164"/>
                </a:lnTo>
                <a:lnTo>
                  <a:pt x="711" y="176"/>
                </a:lnTo>
                <a:lnTo>
                  <a:pt x="699" y="186"/>
                </a:lnTo>
                <a:lnTo>
                  <a:pt x="685" y="189"/>
                </a:lnTo>
                <a:lnTo>
                  <a:pt x="653" y="189"/>
                </a:lnTo>
                <a:lnTo>
                  <a:pt x="653" y="229"/>
                </a:lnTo>
                <a:lnTo>
                  <a:pt x="674" y="229"/>
                </a:lnTo>
                <a:lnTo>
                  <a:pt x="674" y="266"/>
                </a:lnTo>
                <a:lnTo>
                  <a:pt x="653" y="266"/>
                </a:lnTo>
                <a:lnTo>
                  <a:pt x="653" y="285"/>
                </a:lnTo>
                <a:lnTo>
                  <a:pt x="652" y="297"/>
                </a:lnTo>
                <a:lnTo>
                  <a:pt x="649" y="309"/>
                </a:lnTo>
                <a:lnTo>
                  <a:pt x="674" y="309"/>
                </a:lnTo>
                <a:lnTo>
                  <a:pt x="674" y="378"/>
                </a:lnTo>
                <a:lnTo>
                  <a:pt x="771" y="378"/>
                </a:lnTo>
                <a:lnTo>
                  <a:pt x="787" y="380"/>
                </a:lnTo>
                <a:lnTo>
                  <a:pt x="804" y="385"/>
                </a:lnTo>
                <a:lnTo>
                  <a:pt x="816" y="390"/>
                </a:lnTo>
                <a:lnTo>
                  <a:pt x="817" y="391"/>
                </a:lnTo>
                <a:lnTo>
                  <a:pt x="823" y="393"/>
                </a:lnTo>
                <a:lnTo>
                  <a:pt x="829" y="396"/>
                </a:lnTo>
                <a:lnTo>
                  <a:pt x="838" y="399"/>
                </a:lnTo>
                <a:lnTo>
                  <a:pt x="846" y="403"/>
                </a:lnTo>
                <a:lnTo>
                  <a:pt x="863" y="414"/>
                </a:lnTo>
                <a:lnTo>
                  <a:pt x="876" y="427"/>
                </a:lnTo>
                <a:lnTo>
                  <a:pt x="887" y="443"/>
                </a:lnTo>
                <a:lnTo>
                  <a:pt x="893" y="461"/>
                </a:lnTo>
                <a:lnTo>
                  <a:pt x="898" y="482"/>
                </a:lnTo>
                <a:lnTo>
                  <a:pt x="899" y="505"/>
                </a:lnTo>
                <a:lnTo>
                  <a:pt x="896" y="517"/>
                </a:lnTo>
                <a:lnTo>
                  <a:pt x="892" y="531"/>
                </a:lnTo>
                <a:lnTo>
                  <a:pt x="886" y="549"/>
                </a:lnTo>
                <a:lnTo>
                  <a:pt x="877" y="569"/>
                </a:lnTo>
                <a:lnTo>
                  <a:pt x="868" y="591"/>
                </a:lnTo>
                <a:lnTo>
                  <a:pt x="857" y="614"/>
                </a:lnTo>
                <a:lnTo>
                  <a:pt x="844" y="638"/>
                </a:lnTo>
                <a:lnTo>
                  <a:pt x="832" y="662"/>
                </a:lnTo>
                <a:lnTo>
                  <a:pt x="819" y="685"/>
                </a:lnTo>
                <a:lnTo>
                  <a:pt x="808" y="708"/>
                </a:lnTo>
                <a:lnTo>
                  <a:pt x="797" y="728"/>
                </a:lnTo>
                <a:lnTo>
                  <a:pt x="787" y="745"/>
                </a:lnTo>
                <a:lnTo>
                  <a:pt x="779" y="760"/>
                </a:lnTo>
                <a:lnTo>
                  <a:pt x="772" y="772"/>
                </a:lnTo>
                <a:lnTo>
                  <a:pt x="768" y="779"/>
                </a:lnTo>
                <a:lnTo>
                  <a:pt x="766" y="781"/>
                </a:lnTo>
                <a:lnTo>
                  <a:pt x="767" y="784"/>
                </a:lnTo>
                <a:lnTo>
                  <a:pt x="770" y="790"/>
                </a:lnTo>
                <a:lnTo>
                  <a:pt x="774" y="798"/>
                </a:lnTo>
                <a:lnTo>
                  <a:pt x="781" y="805"/>
                </a:lnTo>
                <a:lnTo>
                  <a:pt x="789" y="813"/>
                </a:lnTo>
                <a:lnTo>
                  <a:pt x="795" y="818"/>
                </a:lnTo>
                <a:lnTo>
                  <a:pt x="798" y="826"/>
                </a:lnTo>
                <a:lnTo>
                  <a:pt x="799" y="837"/>
                </a:lnTo>
                <a:lnTo>
                  <a:pt x="800" y="846"/>
                </a:lnTo>
                <a:lnTo>
                  <a:pt x="799" y="852"/>
                </a:lnTo>
                <a:lnTo>
                  <a:pt x="799" y="854"/>
                </a:lnTo>
                <a:lnTo>
                  <a:pt x="799" y="876"/>
                </a:lnTo>
                <a:lnTo>
                  <a:pt x="799" y="897"/>
                </a:lnTo>
                <a:lnTo>
                  <a:pt x="767" y="901"/>
                </a:lnTo>
                <a:lnTo>
                  <a:pt x="750" y="906"/>
                </a:lnTo>
                <a:lnTo>
                  <a:pt x="750" y="973"/>
                </a:lnTo>
                <a:lnTo>
                  <a:pt x="823" y="973"/>
                </a:lnTo>
                <a:lnTo>
                  <a:pt x="846" y="980"/>
                </a:lnTo>
                <a:lnTo>
                  <a:pt x="846" y="1003"/>
                </a:lnTo>
                <a:lnTo>
                  <a:pt x="842" y="1089"/>
                </a:lnTo>
                <a:lnTo>
                  <a:pt x="843" y="1091"/>
                </a:lnTo>
                <a:lnTo>
                  <a:pt x="846" y="1100"/>
                </a:lnTo>
                <a:lnTo>
                  <a:pt x="854" y="1111"/>
                </a:lnTo>
                <a:lnTo>
                  <a:pt x="863" y="1126"/>
                </a:lnTo>
                <a:lnTo>
                  <a:pt x="877" y="1142"/>
                </a:lnTo>
                <a:lnTo>
                  <a:pt x="887" y="1157"/>
                </a:lnTo>
                <a:lnTo>
                  <a:pt x="890" y="1170"/>
                </a:lnTo>
                <a:lnTo>
                  <a:pt x="889" y="1182"/>
                </a:lnTo>
                <a:lnTo>
                  <a:pt x="887" y="1191"/>
                </a:lnTo>
                <a:lnTo>
                  <a:pt x="884" y="1197"/>
                </a:lnTo>
                <a:lnTo>
                  <a:pt x="881" y="1199"/>
                </a:lnTo>
                <a:lnTo>
                  <a:pt x="760" y="1199"/>
                </a:lnTo>
                <a:lnTo>
                  <a:pt x="759" y="1209"/>
                </a:lnTo>
                <a:lnTo>
                  <a:pt x="757" y="1227"/>
                </a:lnTo>
                <a:lnTo>
                  <a:pt x="755" y="1251"/>
                </a:lnTo>
                <a:lnTo>
                  <a:pt x="753" y="1281"/>
                </a:lnTo>
                <a:lnTo>
                  <a:pt x="750" y="1316"/>
                </a:lnTo>
                <a:lnTo>
                  <a:pt x="748" y="1357"/>
                </a:lnTo>
                <a:lnTo>
                  <a:pt x="744" y="1402"/>
                </a:lnTo>
                <a:lnTo>
                  <a:pt x="742" y="1451"/>
                </a:lnTo>
                <a:lnTo>
                  <a:pt x="740" y="1503"/>
                </a:lnTo>
                <a:lnTo>
                  <a:pt x="738" y="1559"/>
                </a:lnTo>
                <a:lnTo>
                  <a:pt x="737" y="1617"/>
                </a:lnTo>
                <a:lnTo>
                  <a:pt x="737" y="1677"/>
                </a:lnTo>
                <a:lnTo>
                  <a:pt x="737" y="1739"/>
                </a:lnTo>
                <a:lnTo>
                  <a:pt x="738" y="1801"/>
                </a:lnTo>
                <a:lnTo>
                  <a:pt x="740" y="1864"/>
                </a:lnTo>
                <a:lnTo>
                  <a:pt x="744" y="1928"/>
                </a:lnTo>
                <a:lnTo>
                  <a:pt x="753" y="2030"/>
                </a:lnTo>
                <a:lnTo>
                  <a:pt x="766" y="2129"/>
                </a:lnTo>
                <a:lnTo>
                  <a:pt x="780" y="2223"/>
                </a:lnTo>
                <a:lnTo>
                  <a:pt x="800" y="2258"/>
                </a:lnTo>
                <a:lnTo>
                  <a:pt x="817" y="2297"/>
                </a:lnTo>
                <a:lnTo>
                  <a:pt x="826" y="2294"/>
                </a:lnTo>
                <a:lnTo>
                  <a:pt x="835" y="2293"/>
                </a:lnTo>
                <a:lnTo>
                  <a:pt x="849" y="2296"/>
                </a:lnTo>
                <a:lnTo>
                  <a:pt x="861" y="2301"/>
                </a:lnTo>
                <a:lnTo>
                  <a:pt x="871" y="2311"/>
                </a:lnTo>
                <a:lnTo>
                  <a:pt x="877" y="2323"/>
                </a:lnTo>
                <a:lnTo>
                  <a:pt x="879" y="2336"/>
                </a:lnTo>
                <a:lnTo>
                  <a:pt x="876" y="2353"/>
                </a:lnTo>
                <a:lnTo>
                  <a:pt x="868" y="2365"/>
                </a:lnTo>
                <a:lnTo>
                  <a:pt x="856" y="2375"/>
                </a:lnTo>
                <a:lnTo>
                  <a:pt x="841" y="2379"/>
                </a:lnTo>
                <a:lnTo>
                  <a:pt x="847" y="2420"/>
                </a:lnTo>
                <a:lnTo>
                  <a:pt x="849" y="2463"/>
                </a:lnTo>
                <a:lnTo>
                  <a:pt x="847" y="2496"/>
                </a:lnTo>
                <a:lnTo>
                  <a:pt x="844" y="2528"/>
                </a:lnTo>
                <a:lnTo>
                  <a:pt x="844" y="2530"/>
                </a:lnTo>
                <a:lnTo>
                  <a:pt x="880" y="2550"/>
                </a:lnTo>
                <a:lnTo>
                  <a:pt x="913" y="2571"/>
                </a:lnTo>
                <a:lnTo>
                  <a:pt x="939" y="2593"/>
                </a:lnTo>
                <a:lnTo>
                  <a:pt x="961" y="2618"/>
                </a:lnTo>
                <a:lnTo>
                  <a:pt x="977" y="2644"/>
                </a:lnTo>
                <a:lnTo>
                  <a:pt x="987" y="2672"/>
                </a:lnTo>
                <a:lnTo>
                  <a:pt x="990" y="2699"/>
                </a:lnTo>
                <a:lnTo>
                  <a:pt x="988" y="2722"/>
                </a:lnTo>
                <a:lnTo>
                  <a:pt x="981" y="2744"/>
                </a:lnTo>
                <a:lnTo>
                  <a:pt x="970" y="2766"/>
                </a:lnTo>
                <a:lnTo>
                  <a:pt x="985" y="2780"/>
                </a:lnTo>
                <a:lnTo>
                  <a:pt x="994" y="2795"/>
                </a:lnTo>
                <a:lnTo>
                  <a:pt x="997" y="2810"/>
                </a:lnTo>
                <a:lnTo>
                  <a:pt x="994" y="2826"/>
                </a:lnTo>
                <a:lnTo>
                  <a:pt x="982" y="2842"/>
                </a:lnTo>
                <a:lnTo>
                  <a:pt x="997" y="2849"/>
                </a:lnTo>
                <a:lnTo>
                  <a:pt x="1006" y="2857"/>
                </a:lnTo>
                <a:lnTo>
                  <a:pt x="1009" y="2864"/>
                </a:lnTo>
                <a:lnTo>
                  <a:pt x="1005" y="2873"/>
                </a:lnTo>
                <a:lnTo>
                  <a:pt x="994" y="2882"/>
                </a:lnTo>
                <a:lnTo>
                  <a:pt x="977" y="2889"/>
                </a:lnTo>
                <a:lnTo>
                  <a:pt x="953" y="2897"/>
                </a:lnTo>
                <a:lnTo>
                  <a:pt x="924" y="2904"/>
                </a:lnTo>
                <a:lnTo>
                  <a:pt x="890" y="2910"/>
                </a:lnTo>
                <a:lnTo>
                  <a:pt x="850" y="2917"/>
                </a:lnTo>
                <a:lnTo>
                  <a:pt x="808" y="2922"/>
                </a:lnTo>
                <a:lnTo>
                  <a:pt x="759" y="2927"/>
                </a:lnTo>
                <a:lnTo>
                  <a:pt x="708" y="2930"/>
                </a:lnTo>
                <a:lnTo>
                  <a:pt x="645" y="2936"/>
                </a:lnTo>
                <a:lnTo>
                  <a:pt x="577" y="2940"/>
                </a:lnTo>
                <a:lnTo>
                  <a:pt x="507" y="2942"/>
                </a:lnTo>
                <a:lnTo>
                  <a:pt x="439" y="2940"/>
                </a:lnTo>
                <a:lnTo>
                  <a:pt x="374" y="2936"/>
                </a:lnTo>
                <a:lnTo>
                  <a:pt x="312" y="2931"/>
                </a:lnTo>
                <a:lnTo>
                  <a:pt x="259" y="2928"/>
                </a:lnTo>
                <a:lnTo>
                  <a:pt x="210" y="2922"/>
                </a:lnTo>
                <a:lnTo>
                  <a:pt x="163" y="2917"/>
                </a:lnTo>
                <a:lnTo>
                  <a:pt x="123" y="2912"/>
                </a:lnTo>
                <a:lnTo>
                  <a:pt x="87" y="2905"/>
                </a:lnTo>
                <a:lnTo>
                  <a:pt x="57" y="2898"/>
                </a:lnTo>
                <a:lnTo>
                  <a:pt x="33" y="2890"/>
                </a:lnTo>
                <a:lnTo>
                  <a:pt x="15" y="2882"/>
                </a:lnTo>
                <a:lnTo>
                  <a:pt x="4" y="2873"/>
                </a:lnTo>
                <a:lnTo>
                  <a:pt x="0" y="2864"/>
                </a:lnTo>
                <a:lnTo>
                  <a:pt x="4" y="2856"/>
                </a:lnTo>
                <a:lnTo>
                  <a:pt x="13" y="2848"/>
                </a:lnTo>
                <a:lnTo>
                  <a:pt x="31" y="2840"/>
                </a:lnTo>
                <a:lnTo>
                  <a:pt x="20" y="2825"/>
                </a:lnTo>
                <a:lnTo>
                  <a:pt x="17" y="2810"/>
                </a:lnTo>
                <a:lnTo>
                  <a:pt x="20" y="2795"/>
                </a:lnTo>
                <a:lnTo>
                  <a:pt x="30" y="2780"/>
                </a:lnTo>
                <a:lnTo>
                  <a:pt x="45" y="2766"/>
                </a:lnTo>
                <a:lnTo>
                  <a:pt x="34" y="2744"/>
                </a:lnTo>
                <a:lnTo>
                  <a:pt x="27" y="2722"/>
                </a:lnTo>
                <a:lnTo>
                  <a:pt x="25" y="2699"/>
                </a:lnTo>
                <a:lnTo>
                  <a:pt x="28" y="2671"/>
                </a:lnTo>
                <a:lnTo>
                  <a:pt x="39" y="2643"/>
                </a:lnTo>
                <a:lnTo>
                  <a:pt x="55" y="2616"/>
                </a:lnTo>
                <a:lnTo>
                  <a:pt x="78" y="2591"/>
                </a:lnTo>
                <a:lnTo>
                  <a:pt x="107" y="2568"/>
                </a:lnTo>
                <a:lnTo>
                  <a:pt x="140" y="2546"/>
                </a:lnTo>
                <a:lnTo>
                  <a:pt x="145" y="2530"/>
                </a:lnTo>
                <a:lnTo>
                  <a:pt x="152" y="2509"/>
                </a:lnTo>
                <a:lnTo>
                  <a:pt x="148" y="2463"/>
                </a:lnTo>
                <a:lnTo>
                  <a:pt x="151" y="2419"/>
                </a:lnTo>
                <a:lnTo>
                  <a:pt x="157" y="2377"/>
                </a:lnTo>
                <a:lnTo>
                  <a:pt x="144" y="2372"/>
                </a:lnTo>
                <a:lnTo>
                  <a:pt x="136" y="2362"/>
                </a:lnTo>
                <a:lnTo>
                  <a:pt x="129" y="2350"/>
                </a:lnTo>
                <a:lnTo>
                  <a:pt x="127" y="2336"/>
                </a:lnTo>
                <a:lnTo>
                  <a:pt x="129" y="2323"/>
                </a:lnTo>
                <a:lnTo>
                  <a:pt x="135" y="2311"/>
                </a:lnTo>
                <a:lnTo>
                  <a:pt x="144" y="2301"/>
                </a:lnTo>
                <a:lnTo>
                  <a:pt x="156" y="2296"/>
                </a:lnTo>
                <a:lnTo>
                  <a:pt x="170" y="2293"/>
                </a:lnTo>
                <a:lnTo>
                  <a:pt x="175" y="2294"/>
                </a:lnTo>
                <a:lnTo>
                  <a:pt x="181" y="2295"/>
                </a:lnTo>
                <a:lnTo>
                  <a:pt x="195" y="2263"/>
                </a:lnTo>
                <a:lnTo>
                  <a:pt x="212" y="2233"/>
                </a:lnTo>
                <a:lnTo>
                  <a:pt x="230" y="2205"/>
                </a:lnTo>
                <a:lnTo>
                  <a:pt x="247" y="2116"/>
                </a:lnTo>
                <a:lnTo>
                  <a:pt x="261" y="2024"/>
                </a:lnTo>
                <a:lnTo>
                  <a:pt x="272" y="1928"/>
                </a:lnTo>
                <a:lnTo>
                  <a:pt x="277" y="1864"/>
                </a:lnTo>
                <a:lnTo>
                  <a:pt x="280" y="1801"/>
                </a:lnTo>
                <a:lnTo>
                  <a:pt x="281" y="1739"/>
                </a:lnTo>
                <a:lnTo>
                  <a:pt x="282" y="1677"/>
                </a:lnTo>
                <a:lnTo>
                  <a:pt x="282" y="1617"/>
                </a:lnTo>
                <a:lnTo>
                  <a:pt x="280" y="1559"/>
                </a:lnTo>
                <a:lnTo>
                  <a:pt x="278" y="1503"/>
                </a:lnTo>
                <a:lnTo>
                  <a:pt x="276" y="1451"/>
                </a:lnTo>
                <a:lnTo>
                  <a:pt x="273" y="1402"/>
                </a:lnTo>
                <a:lnTo>
                  <a:pt x="270" y="1357"/>
                </a:lnTo>
                <a:lnTo>
                  <a:pt x="266" y="1316"/>
                </a:lnTo>
                <a:lnTo>
                  <a:pt x="263" y="1281"/>
                </a:lnTo>
                <a:lnTo>
                  <a:pt x="260" y="1251"/>
                </a:lnTo>
                <a:lnTo>
                  <a:pt x="258" y="1227"/>
                </a:lnTo>
                <a:lnTo>
                  <a:pt x="256" y="1209"/>
                </a:lnTo>
                <a:lnTo>
                  <a:pt x="253" y="1199"/>
                </a:lnTo>
                <a:lnTo>
                  <a:pt x="126" y="1199"/>
                </a:lnTo>
                <a:lnTo>
                  <a:pt x="125" y="1197"/>
                </a:lnTo>
                <a:lnTo>
                  <a:pt x="122" y="1191"/>
                </a:lnTo>
                <a:lnTo>
                  <a:pt x="120" y="1182"/>
                </a:lnTo>
                <a:lnTo>
                  <a:pt x="118" y="1170"/>
                </a:lnTo>
                <a:lnTo>
                  <a:pt x="122" y="1157"/>
                </a:lnTo>
                <a:lnTo>
                  <a:pt x="131" y="1142"/>
                </a:lnTo>
                <a:lnTo>
                  <a:pt x="145" y="1126"/>
                </a:lnTo>
                <a:lnTo>
                  <a:pt x="155" y="1111"/>
                </a:lnTo>
                <a:lnTo>
                  <a:pt x="161" y="1100"/>
                </a:lnTo>
                <a:lnTo>
                  <a:pt x="166" y="1091"/>
                </a:lnTo>
                <a:lnTo>
                  <a:pt x="167" y="1089"/>
                </a:lnTo>
                <a:lnTo>
                  <a:pt x="161" y="1003"/>
                </a:lnTo>
                <a:lnTo>
                  <a:pt x="161" y="980"/>
                </a:lnTo>
                <a:lnTo>
                  <a:pt x="186" y="973"/>
                </a:lnTo>
                <a:lnTo>
                  <a:pt x="259" y="973"/>
                </a:lnTo>
                <a:lnTo>
                  <a:pt x="259" y="906"/>
                </a:lnTo>
                <a:lnTo>
                  <a:pt x="241" y="901"/>
                </a:lnTo>
                <a:lnTo>
                  <a:pt x="210" y="897"/>
                </a:lnTo>
                <a:lnTo>
                  <a:pt x="210" y="876"/>
                </a:lnTo>
                <a:lnTo>
                  <a:pt x="210" y="854"/>
                </a:lnTo>
                <a:lnTo>
                  <a:pt x="208" y="852"/>
                </a:lnTo>
                <a:lnTo>
                  <a:pt x="208" y="846"/>
                </a:lnTo>
                <a:lnTo>
                  <a:pt x="208" y="837"/>
                </a:lnTo>
                <a:lnTo>
                  <a:pt x="211" y="826"/>
                </a:lnTo>
                <a:lnTo>
                  <a:pt x="214" y="818"/>
                </a:lnTo>
                <a:lnTo>
                  <a:pt x="219" y="813"/>
                </a:lnTo>
                <a:lnTo>
                  <a:pt x="227" y="805"/>
                </a:lnTo>
                <a:lnTo>
                  <a:pt x="233" y="798"/>
                </a:lnTo>
                <a:lnTo>
                  <a:pt x="238" y="790"/>
                </a:lnTo>
                <a:lnTo>
                  <a:pt x="241" y="784"/>
                </a:lnTo>
                <a:lnTo>
                  <a:pt x="242" y="781"/>
                </a:lnTo>
                <a:lnTo>
                  <a:pt x="241" y="779"/>
                </a:lnTo>
                <a:lnTo>
                  <a:pt x="236" y="772"/>
                </a:lnTo>
                <a:lnTo>
                  <a:pt x="230" y="760"/>
                </a:lnTo>
                <a:lnTo>
                  <a:pt x="221" y="745"/>
                </a:lnTo>
                <a:lnTo>
                  <a:pt x="212" y="728"/>
                </a:lnTo>
                <a:lnTo>
                  <a:pt x="200" y="708"/>
                </a:lnTo>
                <a:lnTo>
                  <a:pt x="188" y="685"/>
                </a:lnTo>
                <a:lnTo>
                  <a:pt x="176" y="662"/>
                </a:lnTo>
                <a:lnTo>
                  <a:pt x="163" y="638"/>
                </a:lnTo>
                <a:lnTo>
                  <a:pt x="152" y="614"/>
                </a:lnTo>
                <a:lnTo>
                  <a:pt x="141" y="591"/>
                </a:lnTo>
                <a:lnTo>
                  <a:pt x="130" y="569"/>
                </a:lnTo>
                <a:lnTo>
                  <a:pt x="122" y="549"/>
                </a:lnTo>
                <a:lnTo>
                  <a:pt x="115" y="531"/>
                </a:lnTo>
                <a:lnTo>
                  <a:pt x="111" y="517"/>
                </a:lnTo>
                <a:lnTo>
                  <a:pt x="110" y="505"/>
                </a:lnTo>
                <a:lnTo>
                  <a:pt x="111" y="482"/>
                </a:lnTo>
                <a:lnTo>
                  <a:pt x="115" y="461"/>
                </a:lnTo>
                <a:lnTo>
                  <a:pt x="122" y="443"/>
                </a:lnTo>
                <a:lnTo>
                  <a:pt x="131" y="427"/>
                </a:lnTo>
                <a:lnTo>
                  <a:pt x="145" y="414"/>
                </a:lnTo>
                <a:lnTo>
                  <a:pt x="161" y="403"/>
                </a:lnTo>
                <a:lnTo>
                  <a:pt x="171" y="399"/>
                </a:lnTo>
                <a:lnTo>
                  <a:pt x="178" y="396"/>
                </a:lnTo>
                <a:lnTo>
                  <a:pt x="186" y="393"/>
                </a:lnTo>
                <a:lnTo>
                  <a:pt x="190" y="391"/>
                </a:lnTo>
                <a:lnTo>
                  <a:pt x="192" y="390"/>
                </a:lnTo>
                <a:lnTo>
                  <a:pt x="204" y="385"/>
                </a:lnTo>
                <a:lnTo>
                  <a:pt x="221" y="380"/>
                </a:lnTo>
                <a:lnTo>
                  <a:pt x="237" y="378"/>
                </a:lnTo>
                <a:lnTo>
                  <a:pt x="334" y="378"/>
                </a:lnTo>
                <a:lnTo>
                  <a:pt x="334" y="309"/>
                </a:lnTo>
                <a:lnTo>
                  <a:pt x="361" y="309"/>
                </a:lnTo>
                <a:lnTo>
                  <a:pt x="359" y="297"/>
                </a:lnTo>
                <a:lnTo>
                  <a:pt x="357" y="285"/>
                </a:lnTo>
                <a:lnTo>
                  <a:pt x="357" y="266"/>
                </a:lnTo>
                <a:lnTo>
                  <a:pt x="336" y="266"/>
                </a:lnTo>
                <a:lnTo>
                  <a:pt x="336" y="229"/>
                </a:lnTo>
                <a:lnTo>
                  <a:pt x="357" y="229"/>
                </a:lnTo>
                <a:lnTo>
                  <a:pt x="357" y="189"/>
                </a:lnTo>
                <a:lnTo>
                  <a:pt x="322" y="189"/>
                </a:lnTo>
                <a:lnTo>
                  <a:pt x="308" y="186"/>
                </a:lnTo>
                <a:lnTo>
                  <a:pt x="297" y="176"/>
                </a:lnTo>
                <a:lnTo>
                  <a:pt x="290" y="164"/>
                </a:lnTo>
                <a:lnTo>
                  <a:pt x="287" y="147"/>
                </a:lnTo>
                <a:lnTo>
                  <a:pt x="290" y="131"/>
                </a:lnTo>
                <a:lnTo>
                  <a:pt x="297" y="119"/>
                </a:lnTo>
                <a:lnTo>
                  <a:pt x="308" y="110"/>
                </a:lnTo>
                <a:lnTo>
                  <a:pt x="322" y="107"/>
                </a:lnTo>
                <a:lnTo>
                  <a:pt x="359" y="107"/>
                </a:lnTo>
                <a:lnTo>
                  <a:pt x="364" y="88"/>
                </a:lnTo>
                <a:lnTo>
                  <a:pt x="372" y="70"/>
                </a:lnTo>
                <a:lnTo>
                  <a:pt x="355" y="67"/>
                </a:lnTo>
                <a:lnTo>
                  <a:pt x="341" y="60"/>
                </a:lnTo>
                <a:lnTo>
                  <a:pt x="333" y="49"/>
                </a:lnTo>
                <a:lnTo>
                  <a:pt x="330" y="35"/>
                </a:lnTo>
                <a:lnTo>
                  <a:pt x="332" y="24"/>
                </a:lnTo>
                <a:lnTo>
                  <a:pt x="338" y="15"/>
                </a:lnTo>
                <a:lnTo>
                  <a:pt x="349" y="7"/>
                </a:lnTo>
                <a:lnTo>
                  <a:pt x="362" y="2"/>
                </a:lnTo>
                <a:lnTo>
                  <a:pt x="37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2106960-5094-4219-8B1A-8F75DAE46390}"/>
              </a:ext>
            </a:extLst>
          </p:cNvPr>
          <p:cNvSpPr>
            <a:spLocks/>
          </p:cNvSpPr>
          <p:nvPr/>
        </p:nvSpPr>
        <p:spPr bwMode="auto">
          <a:xfrm>
            <a:off x="257546" y="5596563"/>
            <a:ext cx="538373" cy="1118869"/>
          </a:xfrm>
          <a:custGeom>
            <a:avLst/>
            <a:gdLst>
              <a:gd name="T0" fmla="*/ 255 w 858"/>
              <a:gd name="T1" fmla="*/ 143 h 1674"/>
              <a:gd name="T2" fmla="*/ 512 w 858"/>
              <a:gd name="T3" fmla="*/ 0 h 1674"/>
              <a:gd name="T4" fmla="*/ 628 w 858"/>
              <a:gd name="T5" fmla="*/ 0 h 1674"/>
              <a:gd name="T6" fmla="*/ 636 w 858"/>
              <a:gd name="T7" fmla="*/ 319 h 1674"/>
              <a:gd name="T8" fmla="*/ 628 w 858"/>
              <a:gd name="T9" fmla="*/ 506 h 1674"/>
              <a:gd name="T10" fmla="*/ 629 w 858"/>
              <a:gd name="T11" fmla="*/ 734 h 1674"/>
              <a:gd name="T12" fmla="*/ 650 w 858"/>
              <a:gd name="T13" fmla="*/ 984 h 1674"/>
              <a:gd name="T14" fmla="*/ 695 w 858"/>
              <a:gd name="T15" fmla="*/ 1126 h 1674"/>
              <a:gd name="T16" fmla="*/ 710 w 858"/>
              <a:gd name="T17" fmla="*/ 1123 h 1674"/>
              <a:gd name="T18" fmla="*/ 744 w 858"/>
              <a:gd name="T19" fmla="*/ 1145 h 1674"/>
              <a:gd name="T20" fmla="*/ 738 w 858"/>
              <a:gd name="T21" fmla="*/ 1184 h 1674"/>
              <a:gd name="T22" fmla="*/ 720 w 858"/>
              <a:gd name="T23" fmla="*/ 1231 h 1674"/>
              <a:gd name="T24" fmla="*/ 718 w 858"/>
              <a:gd name="T25" fmla="*/ 1323 h 1674"/>
              <a:gd name="T26" fmla="*/ 776 w 858"/>
              <a:gd name="T27" fmla="*/ 1360 h 1674"/>
              <a:gd name="T28" fmla="*/ 830 w 858"/>
              <a:gd name="T29" fmla="*/ 1422 h 1674"/>
              <a:gd name="T30" fmla="*/ 840 w 858"/>
              <a:gd name="T31" fmla="*/ 1488 h 1674"/>
              <a:gd name="T32" fmla="*/ 838 w 858"/>
              <a:gd name="T33" fmla="*/ 1537 h 1674"/>
              <a:gd name="T34" fmla="*/ 845 w 858"/>
              <a:gd name="T35" fmla="*/ 1577 h 1674"/>
              <a:gd name="T36" fmla="*/ 855 w 858"/>
              <a:gd name="T37" fmla="*/ 1603 h 1674"/>
              <a:gd name="T38" fmla="*/ 843 w 858"/>
              <a:gd name="T39" fmla="*/ 1625 h 1674"/>
              <a:gd name="T40" fmla="*/ 770 w 858"/>
              <a:gd name="T41" fmla="*/ 1647 h 1674"/>
              <a:gd name="T42" fmla="*/ 650 w 858"/>
              <a:gd name="T43" fmla="*/ 1662 h 1674"/>
              <a:gd name="T44" fmla="*/ 491 w 858"/>
              <a:gd name="T45" fmla="*/ 1673 h 1674"/>
              <a:gd name="T46" fmla="*/ 318 w 858"/>
              <a:gd name="T47" fmla="*/ 1671 h 1674"/>
              <a:gd name="T48" fmla="*/ 169 w 858"/>
              <a:gd name="T49" fmla="*/ 1657 h 1674"/>
              <a:gd name="T50" fmla="*/ 59 w 858"/>
              <a:gd name="T51" fmla="*/ 1640 h 1674"/>
              <a:gd name="T52" fmla="*/ 4 w 858"/>
              <a:gd name="T53" fmla="*/ 1618 h 1674"/>
              <a:gd name="T54" fmla="*/ 11 w 858"/>
              <a:gd name="T55" fmla="*/ 1595 h 1674"/>
              <a:gd name="T56" fmla="*/ 14 w 858"/>
              <a:gd name="T57" fmla="*/ 1562 h 1674"/>
              <a:gd name="T58" fmla="*/ 37 w 858"/>
              <a:gd name="T59" fmla="*/ 1526 h 1674"/>
              <a:gd name="T60" fmla="*/ 21 w 858"/>
              <a:gd name="T61" fmla="*/ 1469 h 1674"/>
              <a:gd name="T62" fmla="*/ 47 w 858"/>
              <a:gd name="T63" fmla="*/ 1398 h 1674"/>
              <a:gd name="T64" fmla="*/ 119 w 858"/>
              <a:gd name="T65" fmla="*/ 1338 h 1674"/>
              <a:gd name="T66" fmla="*/ 126 w 858"/>
              <a:gd name="T67" fmla="*/ 1267 h 1674"/>
              <a:gd name="T68" fmla="*/ 123 w 858"/>
              <a:gd name="T69" fmla="*/ 1190 h 1674"/>
              <a:gd name="T70" fmla="*/ 107 w 858"/>
              <a:gd name="T71" fmla="*/ 1160 h 1674"/>
              <a:gd name="T72" fmla="*/ 129 w 858"/>
              <a:gd name="T73" fmla="*/ 1126 h 1674"/>
              <a:gd name="T74" fmla="*/ 153 w 858"/>
              <a:gd name="T75" fmla="*/ 1124 h 1674"/>
              <a:gd name="T76" fmla="*/ 210 w 858"/>
              <a:gd name="T77" fmla="*/ 973 h 1674"/>
              <a:gd name="T78" fmla="*/ 235 w 858"/>
              <a:gd name="T79" fmla="*/ 742 h 1674"/>
              <a:gd name="T80" fmla="*/ 240 w 858"/>
              <a:gd name="T81" fmla="*/ 535 h 1674"/>
              <a:gd name="T82" fmla="*/ 231 w 858"/>
              <a:gd name="T83" fmla="*/ 357 h 1674"/>
              <a:gd name="T84" fmla="*/ 143 w 858"/>
              <a:gd name="T85" fmla="*/ 0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8" h="1674">
                <a:moveTo>
                  <a:pt x="143" y="0"/>
                </a:moveTo>
                <a:lnTo>
                  <a:pt x="255" y="0"/>
                </a:lnTo>
                <a:lnTo>
                  <a:pt x="255" y="143"/>
                </a:lnTo>
                <a:lnTo>
                  <a:pt x="375" y="144"/>
                </a:lnTo>
                <a:lnTo>
                  <a:pt x="375" y="0"/>
                </a:lnTo>
                <a:lnTo>
                  <a:pt x="512" y="0"/>
                </a:lnTo>
                <a:lnTo>
                  <a:pt x="512" y="144"/>
                </a:lnTo>
                <a:lnTo>
                  <a:pt x="628" y="144"/>
                </a:lnTo>
                <a:lnTo>
                  <a:pt x="628" y="0"/>
                </a:lnTo>
                <a:lnTo>
                  <a:pt x="735" y="0"/>
                </a:lnTo>
                <a:lnTo>
                  <a:pt x="735" y="193"/>
                </a:lnTo>
                <a:lnTo>
                  <a:pt x="636" y="319"/>
                </a:lnTo>
                <a:lnTo>
                  <a:pt x="633" y="374"/>
                </a:lnTo>
                <a:lnTo>
                  <a:pt x="630" y="438"/>
                </a:lnTo>
                <a:lnTo>
                  <a:pt x="628" y="506"/>
                </a:lnTo>
                <a:lnTo>
                  <a:pt x="627" y="579"/>
                </a:lnTo>
                <a:lnTo>
                  <a:pt x="627" y="656"/>
                </a:lnTo>
                <a:lnTo>
                  <a:pt x="629" y="734"/>
                </a:lnTo>
                <a:lnTo>
                  <a:pt x="633" y="812"/>
                </a:lnTo>
                <a:lnTo>
                  <a:pt x="641" y="899"/>
                </a:lnTo>
                <a:lnTo>
                  <a:pt x="650" y="984"/>
                </a:lnTo>
                <a:lnTo>
                  <a:pt x="663" y="1063"/>
                </a:lnTo>
                <a:lnTo>
                  <a:pt x="680" y="1094"/>
                </a:lnTo>
                <a:lnTo>
                  <a:pt x="695" y="1126"/>
                </a:lnTo>
                <a:lnTo>
                  <a:pt x="699" y="1125"/>
                </a:lnTo>
                <a:lnTo>
                  <a:pt x="705" y="1124"/>
                </a:lnTo>
                <a:lnTo>
                  <a:pt x="710" y="1123"/>
                </a:lnTo>
                <a:lnTo>
                  <a:pt x="725" y="1126"/>
                </a:lnTo>
                <a:lnTo>
                  <a:pt x="737" y="1134"/>
                </a:lnTo>
                <a:lnTo>
                  <a:pt x="744" y="1145"/>
                </a:lnTo>
                <a:lnTo>
                  <a:pt x="748" y="1160"/>
                </a:lnTo>
                <a:lnTo>
                  <a:pt x="744" y="1173"/>
                </a:lnTo>
                <a:lnTo>
                  <a:pt x="738" y="1184"/>
                </a:lnTo>
                <a:lnTo>
                  <a:pt x="727" y="1193"/>
                </a:lnTo>
                <a:lnTo>
                  <a:pt x="716" y="1197"/>
                </a:lnTo>
                <a:lnTo>
                  <a:pt x="720" y="1231"/>
                </a:lnTo>
                <a:lnTo>
                  <a:pt x="722" y="1267"/>
                </a:lnTo>
                <a:lnTo>
                  <a:pt x="721" y="1295"/>
                </a:lnTo>
                <a:lnTo>
                  <a:pt x="718" y="1323"/>
                </a:lnTo>
                <a:lnTo>
                  <a:pt x="718" y="1325"/>
                </a:lnTo>
                <a:lnTo>
                  <a:pt x="749" y="1341"/>
                </a:lnTo>
                <a:lnTo>
                  <a:pt x="776" y="1360"/>
                </a:lnTo>
                <a:lnTo>
                  <a:pt x="798" y="1379"/>
                </a:lnTo>
                <a:lnTo>
                  <a:pt x="816" y="1400"/>
                </a:lnTo>
                <a:lnTo>
                  <a:pt x="830" y="1422"/>
                </a:lnTo>
                <a:lnTo>
                  <a:pt x="839" y="1445"/>
                </a:lnTo>
                <a:lnTo>
                  <a:pt x="841" y="1469"/>
                </a:lnTo>
                <a:lnTo>
                  <a:pt x="840" y="1488"/>
                </a:lnTo>
                <a:lnTo>
                  <a:pt x="833" y="1507"/>
                </a:lnTo>
                <a:lnTo>
                  <a:pt x="825" y="1526"/>
                </a:lnTo>
                <a:lnTo>
                  <a:pt x="838" y="1537"/>
                </a:lnTo>
                <a:lnTo>
                  <a:pt x="845" y="1549"/>
                </a:lnTo>
                <a:lnTo>
                  <a:pt x="848" y="1562"/>
                </a:lnTo>
                <a:lnTo>
                  <a:pt x="845" y="1577"/>
                </a:lnTo>
                <a:lnTo>
                  <a:pt x="836" y="1590"/>
                </a:lnTo>
                <a:lnTo>
                  <a:pt x="847" y="1596"/>
                </a:lnTo>
                <a:lnTo>
                  <a:pt x="855" y="1603"/>
                </a:lnTo>
                <a:lnTo>
                  <a:pt x="858" y="1609"/>
                </a:lnTo>
                <a:lnTo>
                  <a:pt x="854" y="1618"/>
                </a:lnTo>
                <a:lnTo>
                  <a:pt x="843" y="1625"/>
                </a:lnTo>
                <a:lnTo>
                  <a:pt x="825" y="1633"/>
                </a:lnTo>
                <a:lnTo>
                  <a:pt x="800" y="1640"/>
                </a:lnTo>
                <a:lnTo>
                  <a:pt x="770" y="1647"/>
                </a:lnTo>
                <a:lnTo>
                  <a:pt x="735" y="1652"/>
                </a:lnTo>
                <a:lnTo>
                  <a:pt x="695" y="1657"/>
                </a:lnTo>
                <a:lnTo>
                  <a:pt x="650" y="1662"/>
                </a:lnTo>
                <a:lnTo>
                  <a:pt x="602" y="1665"/>
                </a:lnTo>
                <a:lnTo>
                  <a:pt x="548" y="1670"/>
                </a:lnTo>
                <a:lnTo>
                  <a:pt x="491" y="1673"/>
                </a:lnTo>
                <a:lnTo>
                  <a:pt x="430" y="1674"/>
                </a:lnTo>
                <a:lnTo>
                  <a:pt x="373" y="1673"/>
                </a:lnTo>
                <a:lnTo>
                  <a:pt x="318" y="1671"/>
                </a:lnTo>
                <a:lnTo>
                  <a:pt x="265" y="1666"/>
                </a:lnTo>
                <a:lnTo>
                  <a:pt x="215" y="1663"/>
                </a:lnTo>
                <a:lnTo>
                  <a:pt x="169" y="1657"/>
                </a:lnTo>
                <a:lnTo>
                  <a:pt x="127" y="1653"/>
                </a:lnTo>
                <a:lnTo>
                  <a:pt x="90" y="1647"/>
                </a:lnTo>
                <a:lnTo>
                  <a:pt x="59" y="1640"/>
                </a:lnTo>
                <a:lnTo>
                  <a:pt x="34" y="1634"/>
                </a:lnTo>
                <a:lnTo>
                  <a:pt x="15" y="1625"/>
                </a:lnTo>
                <a:lnTo>
                  <a:pt x="4" y="1618"/>
                </a:lnTo>
                <a:lnTo>
                  <a:pt x="0" y="1609"/>
                </a:lnTo>
                <a:lnTo>
                  <a:pt x="3" y="1603"/>
                </a:lnTo>
                <a:lnTo>
                  <a:pt x="11" y="1595"/>
                </a:lnTo>
                <a:lnTo>
                  <a:pt x="25" y="1589"/>
                </a:lnTo>
                <a:lnTo>
                  <a:pt x="17" y="1576"/>
                </a:lnTo>
                <a:lnTo>
                  <a:pt x="14" y="1562"/>
                </a:lnTo>
                <a:lnTo>
                  <a:pt x="17" y="1549"/>
                </a:lnTo>
                <a:lnTo>
                  <a:pt x="24" y="1537"/>
                </a:lnTo>
                <a:lnTo>
                  <a:pt x="37" y="1526"/>
                </a:lnTo>
                <a:lnTo>
                  <a:pt x="29" y="1507"/>
                </a:lnTo>
                <a:lnTo>
                  <a:pt x="22" y="1488"/>
                </a:lnTo>
                <a:lnTo>
                  <a:pt x="21" y="1469"/>
                </a:lnTo>
                <a:lnTo>
                  <a:pt x="23" y="1444"/>
                </a:lnTo>
                <a:lnTo>
                  <a:pt x="33" y="1421"/>
                </a:lnTo>
                <a:lnTo>
                  <a:pt x="47" y="1398"/>
                </a:lnTo>
                <a:lnTo>
                  <a:pt x="66" y="1377"/>
                </a:lnTo>
                <a:lnTo>
                  <a:pt x="90" y="1356"/>
                </a:lnTo>
                <a:lnTo>
                  <a:pt x="119" y="1338"/>
                </a:lnTo>
                <a:lnTo>
                  <a:pt x="123" y="1324"/>
                </a:lnTo>
                <a:lnTo>
                  <a:pt x="128" y="1307"/>
                </a:lnTo>
                <a:lnTo>
                  <a:pt x="126" y="1267"/>
                </a:lnTo>
                <a:lnTo>
                  <a:pt x="128" y="1231"/>
                </a:lnTo>
                <a:lnTo>
                  <a:pt x="133" y="1195"/>
                </a:lnTo>
                <a:lnTo>
                  <a:pt x="123" y="1190"/>
                </a:lnTo>
                <a:lnTo>
                  <a:pt x="114" y="1182"/>
                </a:lnTo>
                <a:lnTo>
                  <a:pt x="109" y="1172"/>
                </a:lnTo>
                <a:lnTo>
                  <a:pt x="107" y="1160"/>
                </a:lnTo>
                <a:lnTo>
                  <a:pt x="110" y="1145"/>
                </a:lnTo>
                <a:lnTo>
                  <a:pt x="118" y="1134"/>
                </a:lnTo>
                <a:lnTo>
                  <a:pt x="129" y="1126"/>
                </a:lnTo>
                <a:lnTo>
                  <a:pt x="144" y="1123"/>
                </a:lnTo>
                <a:lnTo>
                  <a:pt x="149" y="1124"/>
                </a:lnTo>
                <a:lnTo>
                  <a:pt x="153" y="1124"/>
                </a:lnTo>
                <a:lnTo>
                  <a:pt x="172" y="1084"/>
                </a:lnTo>
                <a:lnTo>
                  <a:pt x="196" y="1048"/>
                </a:lnTo>
                <a:lnTo>
                  <a:pt x="210" y="973"/>
                </a:lnTo>
                <a:lnTo>
                  <a:pt x="222" y="894"/>
                </a:lnTo>
                <a:lnTo>
                  <a:pt x="231" y="812"/>
                </a:lnTo>
                <a:lnTo>
                  <a:pt x="235" y="742"/>
                </a:lnTo>
                <a:lnTo>
                  <a:pt x="239" y="671"/>
                </a:lnTo>
                <a:lnTo>
                  <a:pt x="240" y="601"/>
                </a:lnTo>
                <a:lnTo>
                  <a:pt x="240" y="535"/>
                </a:lnTo>
                <a:lnTo>
                  <a:pt x="238" y="471"/>
                </a:lnTo>
                <a:lnTo>
                  <a:pt x="234" y="411"/>
                </a:lnTo>
                <a:lnTo>
                  <a:pt x="231" y="357"/>
                </a:lnTo>
                <a:lnTo>
                  <a:pt x="228" y="308"/>
                </a:lnTo>
                <a:lnTo>
                  <a:pt x="143" y="193"/>
                </a:lnTo>
                <a:lnTo>
                  <a:pt x="14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254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1131B3-C4D0-4D17-818E-81BEFAB8414E}"/>
              </a:ext>
            </a:extLst>
          </p:cNvPr>
          <p:cNvSpPr txBox="1"/>
          <p:nvPr/>
        </p:nvSpPr>
        <p:spPr>
          <a:xfrm>
            <a:off x="883588" y="4077275"/>
            <a:ext cx="10101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σχεδιάζετε / οργανώνετε εισαγωγικές διδακτικές ενότητες με βάση τις αρχές της ΕξΑΕ.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χρησιμοποιείτε το σύστημα τηλεδιάσκεψης για την επίτευξη των μαθησιακών σας στόχων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χρησιμοποιείτε τα περιβάλλοντα ασύγχρονης ΕξΑΕ  για την επίτευξη των μαθησιακών σας στόχων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9BA8E3-A9E6-4ADE-A78C-3B66643D5DFA}"/>
              </a:ext>
            </a:extLst>
          </p:cNvPr>
          <p:cNvSpPr txBox="1"/>
          <p:nvPr/>
        </p:nvSpPr>
        <p:spPr>
          <a:xfrm>
            <a:off x="1021241" y="5596563"/>
            <a:ext cx="1034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υιοθετείτε τις αρχές και την μεθοδολογία της ΕξΑΕ.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εκτιμήσετε και να υπερασπίζεστε την παιδαγωγική και  κοινωνική διάσταση της ΕξΑΕ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Να αξιοποιείτε  τα περιβάλλοντα σύγχρονης/ασύγχρονης ΕξΑΕ  για την επίτευξη των μαθησιακών σας στόχων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2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4" grpId="0" animBg="1"/>
      <p:bldP spid="2" grpId="0"/>
      <p:bldP spid="3" grpId="0"/>
      <p:bldP spid="16" grpId="0"/>
      <p:bldP spid="17" grpId="0"/>
      <p:bldP spid="18" grpId="0" animBg="1"/>
      <p:bldP spid="19" grpId="0" animBg="1"/>
      <p:bldP spid="20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/>
        </p:nvSpPr>
        <p:spPr bwMode="auto">
          <a:xfrm>
            <a:off x="1214007" y="1748367"/>
            <a:ext cx="1958612" cy="3250938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 dirty="0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9024480" y="1748367"/>
            <a:ext cx="1958612" cy="3250938"/>
          </a:xfrm>
          <a:prstGeom prst="flowChartDocumen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 dirty="0"/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5115898" y="1748367"/>
            <a:ext cx="1959719" cy="3250938"/>
          </a:xfrm>
          <a:prstGeom prst="flowChartDocumen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3159501" y="2731041"/>
            <a:ext cx="1956397" cy="3251709"/>
          </a:xfrm>
          <a:prstGeom prst="flowChartDocumen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 dirty="0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7090131" y="2657117"/>
            <a:ext cx="1956397" cy="3251709"/>
          </a:xfrm>
          <a:prstGeom prst="flowChartDocumen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1382600" y="3069928"/>
            <a:ext cx="1621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  <a:cs typeface="Arial" charset="0"/>
              </a:rPr>
              <a:t>1</a:t>
            </a:r>
          </a:p>
          <a:p>
            <a:pPr algn="ctr">
              <a:buClr>
                <a:srgbClr val="C00000"/>
              </a:buClr>
            </a:pPr>
            <a:r>
              <a:rPr lang="el-GR" sz="16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  <a:cs typeface="Arial" charset="0"/>
              </a:rPr>
              <a:t>Εισαγωγή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1838" y="3903226"/>
            <a:ext cx="17447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sz="2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  <a:cs typeface="Arial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  <a:cs typeface="Arial" charset="0"/>
            </a:endParaRPr>
          </a:p>
          <a:p>
            <a:pPr algn="ctr">
              <a:buClr>
                <a:srgbClr val="C00000"/>
              </a:buClr>
            </a:pPr>
            <a:r>
              <a:rPr lang="el-GR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Τα περιβάλλοντα ΕξΑΕ</a:t>
            </a:r>
            <a:endParaRPr lang="en-US" sz="16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algn="ctr">
              <a:buClr>
                <a:srgbClr val="C00000"/>
              </a:buClr>
            </a:pPr>
            <a:endParaRPr lang="en-US" sz="1600" dirty="0">
              <a:solidFill>
                <a:schemeClr val="bg1"/>
              </a:solidFill>
              <a:latin typeface="Roboto Bold" pitchFamily="2" charset="0"/>
              <a:ea typeface="Roboto Bold" pitchFamily="2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7178" y="3014763"/>
            <a:ext cx="1621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" charset="0"/>
              </a:rPr>
              <a:t>3.</a:t>
            </a:r>
          </a:p>
          <a:p>
            <a:pPr algn="ctr">
              <a:buClr>
                <a:srgbClr val="C00000"/>
              </a:buClr>
            </a:pPr>
            <a:r>
              <a:rPr lang="el-GR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" charset="0"/>
              </a:rPr>
              <a:t>Λειτουργία Συστήματος ΤΔ</a:t>
            </a:r>
            <a:r>
              <a:rPr lang="el-GR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.</a:t>
            </a:r>
          </a:p>
          <a:p>
            <a:pPr algn="ctr">
              <a:buClr>
                <a:srgbClr val="C00000"/>
              </a:buClr>
            </a:pPr>
            <a:endParaRPr lang="en-US" sz="1600" dirty="0">
              <a:solidFill>
                <a:schemeClr val="bg1"/>
              </a:solidFill>
              <a:latin typeface="Roboto Bold" pitchFamily="2" charset="0"/>
              <a:ea typeface="Roboto Bold" pitchFamily="2" charset="0"/>
              <a:cs typeface="Arial" charset="0"/>
            </a:endParaRPr>
          </a:p>
        </p:txBody>
      </p:sp>
      <p:grpSp>
        <p:nvGrpSpPr>
          <p:cNvPr id="13" name="Group 53"/>
          <p:cNvGrpSpPr>
            <a:grpSpLocks noChangeAspect="1"/>
          </p:cNvGrpSpPr>
          <p:nvPr/>
        </p:nvGrpSpPr>
        <p:grpSpPr bwMode="auto">
          <a:xfrm>
            <a:off x="3880118" y="3093856"/>
            <a:ext cx="536588" cy="535755"/>
            <a:chOff x="2858" y="347"/>
            <a:chExt cx="5799" cy="5790"/>
          </a:xfrm>
          <a:solidFill>
            <a:schemeClr val="bg1"/>
          </a:solidFill>
        </p:grpSpPr>
        <p:sp>
          <p:nvSpPr>
            <p:cNvPr id="14" name="Freeform 54"/>
            <p:cNvSpPr>
              <a:spLocks noEditPoints="1"/>
            </p:cNvSpPr>
            <p:nvPr/>
          </p:nvSpPr>
          <p:spPr bwMode="auto">
            <a:xfrm>
              <a:off x="3350" y="347"/>
              <a:ext cx="1206" cy="1207"/>
            </a:xfrm>
            <a:custGeom>
              <a:avLst/>
              <a:gdLst>
                <a:gd name="T0" fmla="*/ 255 w 510"/>
                <a:gd name="T1" fmla="*/ 510 h 510"/>
                <a:gd name="T2" fmla="*/ 510 w 510"/>
                <a:gd name="T3" fmla="*/ 255 h 510"/>
                <a:gd name="T4" fmla="*/ 255 w 510"/>
                <a:gd name="T5" fmla="*/ 0 h 510"/>
                <a:gd name="T6" fmla="*/ 0 w 510"/>
                <a:gd name="T7" fmla="*/ 255 h 510"/>
                <a:gd name="T8" fmla="*/ 255 w 510"/>
                <a:gd name="T9" fmla="*/ 510 h 510"/>
                <a:gd name="T10" fmla="*/ 255 w 510"/>
                <a:gd name="T11" fmla="*/ 102 h 510"/>
                <a:gd name="T12" fmla="*/ 408 w 510"/>
                <a:gd name="T13" fmla="*/ 255 h 510"/>
                <a:gd name="T14" fmla="*/ 255 w 510"/>
                <a:gd name="T15" fmla="*/ 408 h 510"/>
                <a:gd name="T16" fmla="*/ 102 w 510"/>
                <a:gd name="T17" fmla="*/ 255 h 510"/>
                <a:gd name="T18" fmla="*/ 255 w 510"/>
                <a:gd name="T19" fmla="*/ 10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0">
                  <a:moveTo>
                    <a:pt x="255" y="510"/>
                  </a:moveTo>
                  <a:cubicBezTo>
                    <a:pt x="396" y="510"/>
                    <a:pt x="510" y="396"/>
                    <a:pt x="510" y="255"/>
                  </a:cubicBezTo>
                  <a:cubicBezTo>
                    <a:pt x="510" y="114"/>
                    <a:pt x="396" y="0"/>
                    <a:pt x="255" y="0"/>
                  </a:cubicBezTo>
                  <a:cubicBezTo>
                    <a:pt x="114" y="0"/>
                    <a:pt x="0" y="114"/>
                    <a:pt x="0" y="255"/>
                  </a:cubicBezTo>
                  <a:cubicBezTo>
                    <a:pt x="0" y="396"/>
                    <a:pt x="114" y="510"/>
                    <a:pt x="255" y="510"/>
                  </a:cubicBezTo>
                  <a:close/>
                  <a:moveTo>
                    <a:pt x="255" y="102"/>
                  </a:moveTo>
                  <a:cubicBezTo>
                    <a:pt x="339" y="102"/>
                    <a:pt x="408" y="171"/>
                    <a:pt x="408" y="255"/>
                  </a:cubicBezTo>
                  <a:cubicBezTo>
                    <a:pt x="408" y="339"/>
                    <a:pt x="339" y="408"/>
                    <a:pt x="255" y="408"/>
                  </a:cubicBezTo>
                  <a:cubicBezTo>
                    <a:pt x="171" y="408"/>
                    <a:pt x="102" y="339"/>
                    <a:pt x="102" y="255"/>
                  </a:cubicBezTo>
                  <a:cubicBezTo>
                    <a:pt x="102" y="171"/>
                    <a:pt x="171" y="102"/>
                    <a:pt x="25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5280" y="347"/>
              <a:ext cx="3377" cy="3378"/>
            </a:xfrm>
            <a:custGeom>
              <a:avLst/>
              <a:gdLst>
                <a:gd name="T0" fmla="*/ 1373 w 1428"/>
                <a:gd name="T1" fmla="*/ 440 h 1428"/>
                <a:gd name="T2" fmla="*/ 1373 w 1428"/>
                <a:gd name="T3" fmla="*/ 439 h 1428"/>
                <a:gd name="T4" fmla="*/ 714 w 1428"/>
                <a:gd name="T5" fmla="*/ 0 h 1428"/>
                <a:gd name="T6" fmla="*/ 55 w 1428"/>
                <a:gd name="T7" fmla="*/ 439 h 1428"/>
                <a:gd name="T8" fmla="*/ 55 w 1428"/>
                <a:gd name="T9" fmla="*/ 440 h 1428"/>
                <a:gd name="T10" fmla="*/ 0 w 1428"/>
                <a:gd name="T11" fmla="*/ 714 h 1428"/>
                <a:gd name="T12" fmla="*/ 714 w 1428"/>
                <a:gd name="T13" fmla="*/ 1428 h 1428"/>
                <a:gd name="T14" fmla="*/ 1428 w 1428"/>
                <a:gd name="T15" fmla="*/ 714 h 1428"/>
                <a:gd name="T16" fmla="*/ 1373 w 1428"/>
                <a:gd name="T17" fmla="*/ 440 h 1428"/>
                <a:gd name="T18" fmla="*/ 1243 w 1428"/>
                <a:gd name="T19" fmla="*/ 408 h 1428"/>
                <a:gd name="T20" fmla="*/ 991 w 1428"/>
                <a:gd name="T21" fmla="*/ 408 h 1428"/>
                <a:gd name="T22" fmla="*/ 895 w 1428"/>
                <a:gd name="T23" fmla="*/ 129 h 1428"/>
                <a:gd name="T24" fmla="*/ 1243 w 1428"/>
                <a:gd name="T25" fmla="*/ 408 h 1428"/>
                <a:gd name="T26" fmla="*/ 918 w 1428"/>
                <a:gd name="T27" fmla="*/ 714 h 1428"/>
                <a:gd name="T28" fmla="*/ 904 w 1428"/>
                <a:gd name="T29" fmla="*/ 918 h 1428"/>
                <a:gd name="T30" fmla="*/ 524 w 1428"/>
                <a:gd name="T31" fmla="*/ 918 h 1428"/>
                <a:gd name="T32" fmla="*/ 510 w 1428"/>
                <a:gd name="T33" fmla="*/ 714 h 1428"/>
                <a:gd name="T34" fmla="*/ 524 w 1428"/>
                <a:gd name="T35" fmla="*/ 510 h 1428"/>
                <a:gd name="T36" fmla="*/ 904 w 1428"/>
                <a:gd name="T37" fmla="*/ 510 h 1428"/>
                <a:gd name="T38" fmla="*/ 918 w 1428"/>
                <a:gd name="T39" fmla="*/ 714 h 1428"/>
                <a:gd name="T40" fmla="*/ 714 w 1428"/>
                <a:gd name="T41" fmla="*/ 102 h 1428"/>
                <a:gd name="T42" fmla="*/ 887 w 1428"/>
                <a:gd name="T43" fmla="*/ 408 h 1428"/>
                <a:gd name="T44" fmla="*/ 541 w 1428"/>
                <a:gd name="T45" fmla="*/ 408 h 1428"/>
                <a:gd name="T46" fmla="*/ 714 w 1428"/>
                <a:gd name="T47" fmla="*/ 102 h 1428"/>
                <a:gd name="T48" fmla="*/ 533 w 1428"/>
                <a:gd name="T49" fmla="*/ 129 h 1428"/>
                <a:gd name="T50" fmla="*/ 437 w 1428"/>
                <a:gd name="T51" fmla="*/ 408 h 1428"/>
                <a:gd name="T52" fmla="*/ 185 w 1428"/>
                <a:gd name="T53" fmla="*/ 408 h 1428"/>
                <a:gd name="T54" fmla="*/ 533 w 1428"/>
                <a:gd name="T55" fmla="*/ 129 h 1428"/>
                <a:gd name="T56" fmla="*/ 139 w 1428"/>
                <a:gd name="T57" fmla="*/ 921 h 1428"/>
                <a:gd name="T58" fmla="*/ 102 w 1428"/>
                <a:gd name="T59" fmla="*/ 714 h 1428"/>
                <a:gd name="T60" fmla="*/ 138 w 1428"/>
                <a:gd name="T61" fmla="*/ 510 h 1428"/>
                <a:gd name="T62" fmla="*/ 421 w 1428"/>
                <a:gd name="T63" fmla="*/ 510 h 1428"/>
                <a:gd name="T64" fmla="*/ 408 w 1428"/>
                <a:gd name="T65" fmla="*/ 714 h 1428"/>
                <a:gd name="T66" fmla="*/ 421 w 1428"/>
                <a:gd name="T67" fmla="*/ 918 h 1428"/>
                <a:gd name="T68" fmla="*/ 153 w 1428"/>
                <a:gd name="T69" fmla="*/ 918 h 1428"/>
                <a:gd name="T70" fmla="*/ 139 w 1428"/>
                <a:gd name="T71" fmla="*/ 921 h 1428"/>
                <a:gd name="T72" fmla="*/ 185 w 1428"/>
                <a:gd name="T73" fmla="*/ 1020 h 1428"/>
                <a:gd name="T74" fmla="*/ 437 w 1428"/>
                <a:gd name="T75" fmla="*/ 1020 h 1428"/>
                <a:gd name="T76" fmla="*/ 533 w 1428"/>
                <a:gd name="T77" fmla="*/ 1299 h 1428"/>
                <a:gd name="T78" fmla="*/ 185 w 1428"/>
                <a:gd name="T79" fmla="*/ 1020 h 1428"/>
                <a:gd name="T80" fmla="*/ 714 w 1428"/>
                <a:gd name="T81" fmla="*/ 1326 h 1428"/>
                <a:gd name="T82" fmla="*/ 541 w 1428"/>
                <a:gd name="T83" fmla="*/ 1020 h 1428"/>
                <a:gd name="T84" fmla="*/ 887 w 1428"/>
                <a:gd name="T85" fmla="*/ 1020 h 1428"/>
                <a:gd name="T86" fmla="*/ 714 w 1428"/>
                <a:gd name="T87" fmla="*/ 1326 h 1428"/>
                <a:gd name="T88" fmla="*/ 895 w 1428"/>
                <a:gd name="T89" fmla="*/ 1299 h 1428"/>
                <a:gd name="T90" fmla="*/ 991 w 1428"/>
                <a:gd name="T91" fmla="*/ 1020 h 1428"/>
                <a:gd name="T92" fmla="*/ 1243 w 1428"/>
                <a:gd name="T93" fmla="*/ 1020 h 1428"/>
                <a:gd name="T94" fmla="*/ 895 w 1428"/>
                <a:gd name="T95" fmla="*/ 1299 h 1428"/>
                <a:gd name="T96" fmla="*/ 1289 w 1428"/>
                <a:gd name="T97" fmla="*/ 921 h 1428"/>
                <a:gd name="T98" fmla="*/ 1275 w 1428"/>
                <a:gd name="T99" fmla="*/ 918 h 1428"/>
                <a:gd name="T100" fmla="*/ 1007 w 1428"/>
                <a:gd name="T101" fmla="*/ 918 h 1428"/>
                <a:gd name="T102" fmla="*/ 1020 w 1428"/>
                <a:gd name="T103" fmla="*/ 714 h 1428"/>
                <a:gd name="T104" fmla="*/ 1007 w 1428"/>
                <a:gd name="T105" fmla="*/ 510 h 1428"/>
                <a:gd name="T106" fmla="*/ 1290 w 1428"/>
                <a:gd name="T107" fmla="*/ 510 h 1428"/>
                <a:gd name="T108" fmla="*/ 1326 w 1428"/>
                <a:gd name="T109" fmla="*/ 714 h 1428"/>
                <a:gd name="T110" fmla="*/ 1289 w 1428"/>
                <a:gd name="T111" fmla="*/ 921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8" h="1428">
                  <a:moveTo>
                    <a:pt x="1373" y="440"/>
                  </a:moveTo>
                  <a:cubicBezTo>
                    <a:pt x="1373" y="440"/>
                    <a:pt x="1373" y="439"/>
                    <a:pt x="1373" y="439"/>
                  </a:cubicBezTo>
                  <a:cubicBezTo>
                    <a:pt x="1265" y="181"/>
                    <a:pt x="1010" y="0"/>
                    <a:pt x="714" y="0"/>
                  </a:cubicBezTo>
                  <a:cubicBezTo>
                    <a:pt x="418" y="0"/>
                    <a:pt x="163" y="181"/>
                    <a:pt x="55" y="439"/>
                  </a:cubicBezTo>
                  <a:cubicBezTo>
                    <a:pt x="55" y="439"/>
                    <a:pt x="55" y="440"/>
                    <a:pt x="55" y="440"/>
                  </a:cubicBezTo>
                  <a:cubicBezTo>
                    <a:pt x="20" y="525"/>
                    <a:pt x="0" y="617"/>
                    <a:pt x="0" y="714"/>
                  </a:cubicBezTo>
                  <a:cubicBezTo>
                    <a:pt x="0" y="1108"/>
                    <a:pt x="320" y="1428"/>
                    <a:pt x="714" y="1428"/>
                  </a:cubicBezTo>
                  <a:cubicBezTo>
                    <a:pt x="1108" y="1428"/>
                    <a:pt x="1428" y="1108"/>
                    <a:pt x="1428" y="714"/>
                  </a:cubicBezTo>
                  <a:cubicBezTo>
                    <a:pt x="1428" y="617"/>
                    <a:pt x="1408" y="525"/>
                    <a:pt x="1373" y="440"/>
                  </a:cubicBezTo>
                  <a:close/>
                  <a:moveTo>
                    <a:pt x="1243" y="408"/>
                  </a:moveTo>
                  <a:cubicBezTo>
                    <a:pt x="991" y="408"/>
                    <a:pt x="991" y="408"/>
                    <a:pt x="991" y="408"/>
                  </a:cubicBezTo>
                  <a:cubicBezTo>
                    <a:pt x="970" y="300"/>
                    <a:pt x="938" y="202"/>
                    <a:pt x="895" y="129"/>
                  </a:cubicBezTo>
                  <a:cubicBezTo>
                    <a:pt x="1043" y="175"/>
                    <a:pt x="1167" y="276"/>
                    <a:pt x="1243" y="408"/>
                  </a:cubicBezTo>
                  <a:close/>
                  <a:moveTo>
                    <a:pt x="918" y="714"/>
                  </a:moveTo>
                  <a:cubicBezTo>
                    <a:pt x="918" y="788"/>
                    <a:pt x="912" y="855"/>
                    <a:pt x="904" y="918"/>
                  </a:cubicBezTo>
                  <a:cubicBezTo>
                    <a:pt x="524" y="918"/>
                    <a:pt x="524" y="918"/>
                    <a:pt x="524" y="918"/>
                  </a:cubicBezTo>
                  <a:cubicBezTo>
                    <a:pt x="516" y="855"/>
                    <a:pt x="510" y="788"/>
                    <a:pt x="510" y="714"/>
                  </a:cubicBezTo>
                  <a:cubicBezTo>
                    <a:pt x="510" y="640"/>
                    <a:pt x="516" y="573"/>
                    <a:pt x="524" y="510"/>
                  </a:cubicBezTo>
                  <a:cubicBezTo>
                    <a:pt x="904" y="510"/>
                    <a:pt x="904" y="510"/>
                    <a:pt x="904" y="510"/>
                  </a:cubicBezTo>
                  <a:cubicBezTo>
                    <a:pt x="912" y="573"/>
                    <a:pt x="918" y="640"/>
                    <a:pt x="918" y="714"/>
                  </a:cubicBezTo>
                  <a:close/>
                  <a:moveTo>
                    <a:pt x="714" y="102"/>
                  </a:moveTo>
                  <a:cubicBezTo>
                    <a:pt x="773" y="102"/>
                    <a:pt x="847" y="215"/>
                    <a:pt x="887" y="408"/>
                  </a:cubicBezTo>
                  <a:cubicBezTo>
                    <a:pt x="541" y="408"/>
                    <a:pt x="541" y="408"/>
                    <a:pt x="541" y="408"/>
                  </a:cubicBezTo>
                  <a:cubicBezTo>
                    <a:pt x="581" y="215"/>
                    <a:pt x="655" y="102"/>
                    <a:pt x="714" y="102"/>
                  </a:cubicBezTo>
                  <a:close/>
                  <a:moveTo>
                    <a:pt x="533" y="129"/>
                  </a:moveTo>
                  <a:cubicBezTo>
                    <a:pt x="490" y="202"/>
                    <a:pt x="458" y="300"/>
                    <a:pt x="437" y="408"/>
                  </a:cubicBezTo>
                  <a:cubicBezTo>
                    <a:pt x="185" y="408"/>
                    <a:pt x="185" y="408"/>
                    <a:pt x="185" y="408"/>
                  </a:cubicBezTo>
                  <a:cubicBezTo>
                    <a:pt x="261" y="276"/>
                    <a:pt x="385" y="175"/>
                    <a:pt x="533" y="129"/>
                  </a:cubicBezTo>
                  <a:close/>
                  <a:moveTo>
                    <a:pt x="139" y="921"/>
                  </a:moveTo>
                  <a:cubicBezTo>
                    <a:pt x="115" y="856"/>
                    <a:pt x="102" y="787"/>
                    <a:pt x="102" y="714"/>
                  </a:cubicBezTo>
                  <a:cubicBezTo>
                    <a:pt x="102" y="642"/>
                    <a:pt x="115" y="574"/>
                    <a:pt x="138" y="510"/>
                  </a:cubicBezTo>
                  <a:cubicBezTo>
                    <a:pt x="421" y="510"/>
                    <a:pt x="421" y="510"/>
                    <a:pt x="421" y="510"/>
                  </a:cubicBezTo>
                  <a:cubicBezTo>
                    <a:pt x="412" y="577"/>
                    <a:pt x="408" y="646"/>
                    <a:pt x="408" y="714"/>
                  </a:cubicBezTo>
                  <a:cubicBezTo>
                    <a:pt x="408" y="782"/>
                    <a:pt x="412" y="851"/>
                    <a:pt x="421" y="918"/>
                  </a:cubicBezTo>
                  <a:cubicBezTo>
                    <a:pt x="153" y="918"/>
                    <a:pt x="153" y="918"/>
                    <a:pt x="153" y="918"/>
                  </a:cubicBezTo>
                  <a:cubicBezTo>
                    <a:pt x="148" y="918"/>
                    <a:pt x="143" y="920"/>
                    <a:pt x="139" y="921"/>
                  </a:cubicBezTo>
                  <a:close/>
                  <a:moveTo>
                    <a:pt x="185" y="1020"/>
                  </a:moveTo>
                  <a:cubicBezTo>
                    <a:pt x="437" y="1020"/>
                    <a:pt x="437" y="1020"/>
                    <a:pt x="437" y="1020"/>
                  </a:cubicBezTo>
                  <a:cubicBezTo>
                    <a:pt x="458" y="1128"/>
                    <a:pt x="490" y="1226"/>
                    <a:pt x="533" y="1299"/>
                  </a:cubicBezTo>
                  <a:cubicBezTo>
                    <a:pt x="385" y="1253"/>
                    <a:pt x="261" y="1152"/>
                    <a:pt x="185" y="1020"/>
                  </a:cubicBezTo>
                  <a:close/>
                  <a:moveTo>
                    <a:pt x="714" y="1326"/>
                  </a:moveTo>
                  <a:cubicBezTo>
                    <a:pt x="655" y="1326"/>
                    <a:pt x="581" y="1213"/>
                    <a:pt x="541" y="1020"/>
                  </a:cubicBezTo>
                  <a:cubicBezTo>
                    <a:pt x="887" y="1020"/>
                    <a:pt x="887" y="1020"/>
                    <a:pt x="887" y="1020"/>
                  </a:cubicBezTo>
                  <a:cubicBezTo>
                    <a:pt x="847" y="1213"/>
                    <a:pt x="773" y="1326"/>
                    <a:pt x="714" y="1326"/>
                  </a:cubicBezTo>
                  <a:close/>
                  <a:moveTo>
                    <a:pt x="895" y="1299"/>
                  </a:moveTo>
                  <a:cubicBezTo>
                    <a:pt x="938" y="1226"/>
                    <a:pt x="970" y="1128"/>
                    <a:pt x="991" y="1020"/>
                  </a:cubicBezTo>
                  <a:cubicBezTo>
                    <a:pt x="1243" y="1020"/>
                    <a:pt x="1243" y="1020"/>
                    <a:pt x="1243" y="1020"/>
                  </a:cubicBezTo>
                  <a:cubicBezTo>
                    <a:pt x="1167" y="1152"/>
                    <a:pt x="1043" y="1253"/>
                    <a:pt x="895" y="1299"/>
                  </a:cubicBezTo>
                  <a:close/>
                  <a:moveTo>
                    <a:pt x="1289" y="921"/>
                  </a:moveTo>
                  <a:cubicBezTo>
                    <a:pt x="1285" y="920"/>
                    <a:pt x="1280" y="918"/>
                    <a:pt x="1275" y="918"/>
                  </a:cubicBezTo>
                  <a:cubicBezTo>
                    <a:pt x="1007" y="918"/>
                    <a:pt x="1007" y="918"/>
                    <a:pt x="1007" y="918"/>
                  </a:cubicBezTo>
                  <a:cubicBezTo>
                    <a:pt x="1016" y="851"/>
                    <a:pt x="1020" y="782"/>
                    <a:pt x="1020" y="714"/>
                  </a:cubicBezTo>
                  <a:cubicBezTo>
                    <a:pt x="1020" y="646"/>
                    <a:pt x="1016" y="577"/>
                    <a:pt x="1007" y="510"/>
                  </a:cubicBezTo>
                  <a:cubicBezTo>
                    <a:pt x="1290" y="510"/>
                    <a:pt x="1290" y="510"/>
                    <a:pt x="1290" y="510"/>
                  </a:cubicBezTo>
                  <a:cubicBezTo>
                    <a:pt x="1313" y="574"/>
                    <a:pt x="1326" y="642"/>
                    <a:pt x="1326" y="714"/>
                  </a:cubicBezTo>
                  <a:cubicBezTo>
                    <a:pt x="1326" y="787"/>
                    <a:pt x="1313" y="856"/>
                    <a:pt x="1289" y="9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6" name="Freeform 56"/>
            <p:cNvSpPr>
              <a:spLocks noEditPoints="1"/>
            </p:cNvSpPr>
            <p:nvPr/>
          </p:nvSpPr>
          <p:spPr bwMode="auto">
            <a:xfrm>
              <a:off x="2858" y="1795"/>
              <a:ext cx="2192" cy="4342"/>
            </a:xfrm>
            <a:custGeom>
              <a:avLst/>
              <a:gdLst>
                <a:gd name="T0" fmla="*/ 853 w 927"/>
                <a:gd name="T1" fmla="*/ 248 h 1836"/>
                <a:gd name="T2" fmla="*/ 593 w 927"/>
                <a:gd name="T3" fmla="*/ 0 h 1836"/>
                <a:gd name="T4" fmla="*/ 333 w 927"/>
                <a:gd name="T5" fmla="*/ 0 h 1836"/>
                <a:gd name="T6" fmla="*/ 73 w 927"/>
                <a:gd name="T7" fmla="*/ 248 h 1836"/>
                <a:gd name="T8" fmla="*/ 5 w 927"/>
                <a:gd name="T9" fmla="*/ 840 h 1836"/>
                <a:gd name="T10" fmla="*/ 47 w 927"/>
                <a:gd name="T11" fmla="*/ 975 h 1836"/>
                <a:gd name="T12" fmla="*/ 152 w 927"/>
                <a:gd name="T13" fmla="*/ 1027 h 1836"/>
                <a:gd name="T14" fmla="*/ 208 w 927"/>
                <a:gd name="T15" fmla="*/ 1789 h 1836"/>
                <a:gd name="T16" fmla="*/ 259 w 927"/>
                <a:gd name="T17" fmla="*/ 1836 h 1836"/>
                <a:gd name="T18" fmla="*/ 667 w 927"/>
                <a:gd name="T19" fmla="*/ 1836 h 1836"/>
                <a:gd name="T20" fmla="*/ 718 w 927"/>
                <a:gd name="T21" fmla="*/ 1789 h 1836"/>
                <a:gd name="T22" fmla="*/ 774 w 927"/>
                <a:gd name="T23" fmla="*/ 1027 h 1836"/>
                <a:gd name="T24" fmla="*/ 879 w 927"/>
                <a:gd name="T25" fmla="*/ 975 h 1836"/>
                <a:gd name="T26" fmla="*/ 921 w 927"/>
                <a:gd name="T27" fmla="*/ 840 h 1836"/>
                <a:gd name="T28" fmla="*/ 853 w 927"/>
                <a:gd name="T29" fmla="*/ 248 h 1836"/>
                <a:gd name="T30" fmla="*/ 803 w 927"/>
                <a:gd name="T31" fmla="*/ 907 h 1836"/>
                <a:gd name="T32" fmla="*/ 766 w 927"/>
                <a:gd name="T33" fmla="*/ 925 h 1836"/>
                <a:gd name="T34" fmla="*/ 727 w 927"/>
                <a:gd name="T35" fmla="*/ 925 h 1836"/>
                <a:gd name="T36" fmla="*/ 676 w 927"/>
                <a:gd name="T37" fmla="*/ 972 h 1836"/>
                <a:gd name="T38" fmla="*/ 620 w 927"/>
                <a:gd name="T39" fmla="*/ 1734 h 1836"/>
                <a:gd name="T40" fmla="*/ 306 w 927"/>
                <a:gd name="T41" fmla="*/ 1734 h 1836"/>
                <a:gd name="T42" fmla="*/ 250 w 927"/>
                <a:gd name="T43" fmla="*/ 972 h 1836"/>
                <a:gd name="T44" fmla="*/ 199 w 927"/>
                <a:gd name="T45" fmla="*/ 925 h 1836"/>
                <a:gd name="T46" fmla="*/ 160 w 927"/>
                <a:gd name="T47" fmla="*/ 925 h 1836"/>
                <a:gd name="T48" fmla="*/ 123 w 927"/>
                <a:gd name="T49" fmla="*/ 907 h 1836"/>
                <a:gd name="T50" fmla="*/ 106 w 927"/>
                <a:gd name="T51" fmla="*/ 852 h 1836"/>
                <a:gd name="T52" fmla="*/ 174 w 927"/>
                <a:gd name="T53" fmla="*/ 259 h 1836"/>
                <a:gd name="T54" fmla="*/ 333 w 927"/>
                <a:gd name="T55" fmla="*/ 102 h 1836"/>
                <a:gd name="T56" fmla="*/ 593 w 927"/>
                <a:gd name="T57" fmla="*/ 102 h 1836"/>
                <a:gd name="T58" fmla="*/ 752 w 927"/>
                <a:gd name="T59" fmla="*/ 259 h 1836"/>
                <a:gd name="T60" fmla="*/ 820 w 927"/>
                <a:gd name="T61" fmla="*/ 852 h 1836"/>
                <a:gd name="T62" fmla="*/ 803 w 927"/>
                <a:gd name="T63" fmla="*/ 907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7" h="1836">
                  <a:moveTo>
                    <a:pt x="853" y="248"/>
                  </a:moveTo>
                  <a:cubicBezTo>
                    <a:pt x="837" y="106"/>
                    <a:pt x="725" y="0"/>
                    <a:pt x="593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01" y="0"/>
                    <a:pt x="89" y="107"/>
                    <a:pt x="73" y="248"/>
                  </a:cubicBezTo>
                  <a:cubicBezTo>
                    <a:pt x="5" y="840"/>
                    <a:pt x="5" y="840"/>
                    <a:pt x="5" y="840"/>
                  </a:cubicBezTo>
                  <a:cubicBezTo>
                    <a:pt x="0" y="890"/>
                    <a:pt x="15" y="939"/>
                    <a:pt x="47" y="975"/>
                  </a:cubicBezTo>
                  <a:cubicBezTo>
                    <a:pt x="75" y="1006"/>
                    <a:pt x="112" y="1024"/>
                    <a:pt x="152" y="1027"/>
                  </a:cubicBezTo>
                  <a:cubicBezTo>
                    <a:pt x="208" y="1789"/>
                    <a:pt x="208" y="1789"/>
                    <a:pt x="208" y="1789"/>
                  </a:cubicBezTo>
                  <a:cubicBezTo>
                    <a:pt x="210" y="1815"/>
                    <a:pt x="232" y="1836"/>
                    <a:pt x="259" y="1836"/>
                  </a:cubicBezTo>
                  <a:cubicBezTo>
                    <a:pt x="667" y="1836"/>
                    <a:pt x="667" y="1836"/>
                    <a:pt x="667" y="1836"/>
                  </a:cubicBezTo>
                  <a:cubicBezTo>
                    <a:pt x="694" y="1836"/>
                    <a:pt x="716" y="1815"/>
                    <a:pt x="718" y="1789"/>
                  </a:cubicBezTo>
                  <a:cubicBezTo>
                    <a:pt x="774" y="1027"/>
                    <a:pt x="774" y="1027"/>
                    <a:pt x="774" y="1027"/>
                  </a:cubicBezTo>
                  <a:cubicBezTo>
                    <a:pt x="814" y="1024"/>
                    <a:pt x="851" y="1006"/>
                    <a:pt x="879" y="975"/>
                  </a:cubicBezTo>
                  <a:cubicBezTo>
                    <a:pt x="911" y="939"/>
                    <a:pt x="927" y="890"/>
                    <a:pt x="921" y="840"/>
                  </a:cubicBezTo>
                  <a:lnTo>
                    <a:pt x="853" y="248"/>
                  </a:lnTo>
                  <a:close/>
                  <a:moveTo>
                    <a:pt x="803" y="907"/>
                  </a:moveTo>
                  <a:cubicBezTo>
                    <a:pt x="797" y="914"/>
                    <a:pt x="784" y="925"/>
                    <a:pt x="766" y="925"/>
                  </a:cubicBezTo>
                  <a:cubicBezTo>
                    <a:pt x="727" y="925"/>
                    <a:pt x="727" y="925"/>
                    <a:pt x="727" y="925"/>
                  </a:cubicBezTo>
                  <a:cubicBezTo>
                    <a:pt x="700" y="925"/>
                    <a:pt x="678" y="945"/>
                    <a:pt x="676" y="972"/>
                  </a:cubicBezTo>
                  <a:cubicBezTo>
                    <a:pt x="620" y="1734"/>
                    <a:pt x="620" y="1734"/>
                    <a:pt x="620" y="1734"/>
                  </a:cubicBezTo>
                  <a:cubicBezTo>
                    <a:pt x="306" y="1734"/>
                    <a:pt x="306" y="1734"/>
                    <a:pt x="306" y="1734"/>
                  </a:cubicBezTo>
                  <a:cubicBezTo>
                    <a:pt x="250" y="972"/>
                    <a:pt x="250" y="972"/>
                    <a:pt x="250" y="972"/>
                  </a:cubicBezTo>
                  <a:cubicBezTo>
                    <a:pt x="248" y="945"/>
                    <a:pt x="226" y="925"/>
                    <a:pt x="199" y="925"/>
                  </a:cubicBezTo>
                  <a:cubicBezTo>
                    <a:pt x="160" y="925"/>
                    <a:pt x="160" y="925"/>
                    <a:pt x="160" y="925"/>
                  </a:cubicBezTo>
                  <a:cubicBezTo>
                    <a:pt x="142" y="925"/>
                    <a:pt x="129" y="914"/>
                    <a:pt x="123" y="907"/>
                  </a:cubicBezTo>
                  <a:cubicBezTo>
                    <a:pt x="110" y="893"/>
                    <a:pt x="104" y="872"/>
                    <a:pt x="106" y="852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84" y="170"/>
                    <a:pt x="252" y="102"/>
                    <a:pt x="333" y="102"/>
                  </a:cubicBezTo>
                  <a:cubicBezTo>
                    <a:pt x="593" y="102"/>
                    <a:pt x="593" y="102"/>
                    <a:pt x="593" y="102"/>
                  </a:cubicBezTo>
                  <a:cubicBezTo>
                    <a:pt x="673" y="102"/>
                    <a:pt x="742" y="170"/>
                    <a:pt x="752" y="259"/>
                  </a:cubicBezTo>
                  <a:cubicBezTo>
                    <a:pt x="820" y="852"/>
                    <a:pt x="820" y="852"/>
                    <a:pt x="820" y="852"/>
                  </a:cubicBezTo>
                  <a:cubicBezTo>
                    <a:pt x="822" y="872"/>
                    <a:pt x="816" y="893"/>
                    <a:pt x="803" y="9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</p:grpSp>
      <p:grpSp>
        <p:nvGrpSpPr>
          <p:cNvPr id="22" name="Group 76"/>
          <p:cNvGrpSpPr>
            <a:grpSpLocks noChangeAspect="1"/>
          </p:cNvGrpSpPr>
          <p:nvPr/>
        </p:nvGrpSpPr>
        <p:grpSpPr bwMode="auto">
          <a:xfrm>
            <a:off x="7777227" y="3093856"/>
            <a:ext cx="536588" cy="535755"/>
            <a:chOff x="2858" y="347"/>
            <a:chExt cx="5799" cy="5790"/>
          </a:xfrm>
          <a:solidFill>
            <a:schemeClr val="bg1"/>
          </a:solidFill>
        </p:grpSpPr>
        <p:sp>
          <p:nvSpPr>
            <p:cNvPr id="23" name="Freeform 77"/>
            <p:cNvSpPr>
              <a:spLocks noEditPoints="1"/>
            </p:cNvSpPr>
            <p:nvPr/>
          </p:nvSpPr>
          <p:spPr bwMode="auto">
            <a:xfrm>
              <a:off x="3350" y="347"/>
              <a:ext cx="1206" cy="1207"/>
            </a:xfrm>
            <a:custGeom>
              <a:avLst/>
              <a:gdLst>
                <a:gd name="T0" fmla="*/ 255 w 510"/>
                <a:gd name="T1" fmla="*/ 510 h 510"/>
                <a:gd name="T2" fmla="*/ 510 w 510"/>
                <a:gd name="T3" fmla="*/ 255 h 510"/>
                <a:gd name="T4" fmla="*/ 255 w 510"/>
                <a:gd name="T5" fmla="*/ 0 h 510"/>
                <a:gd name="T6" fmla="*/ 0 w 510"/>
                <a:gd name="T7" fmla="*/ 255 h 510"/>
                <a:gd name="T8" fmla="*/ 255 w 510"/>
                <a:gd name="T9" fmla="*/ 510 h 510"/>
                <a:gd name="T10" fmla="*/ 255 w 510"/>
                <a:gd name="T11" fmla="*/ 102 h 510"/>
                <a:gd name="T12" fmla="*/ 408 w 510"/>
                <a:gd name="T13" fmla="*/ 255 h 510"/>
                <a:gd name="T14" fmla="*/ 255 w 510"/>
                <a:gd name="T15" fmla="*/ 408 h 510"/>
                <a:gd name="T16" fmla="*/ 102 w 510"/>
                <a:gd name="T17" fmla="*/ 255 h 510"/>
                <a:gd name="T18" fmla="*/ 255 w 510"/>
                <a:gd name="T19" fmla="*/ 10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0">
                  <a:moveTo>
                    <a:pt x="255" y="510"/>
                  </a:moveTo>
                  <a:cubicBezTo>
                    <a:pt x="396" y="510"/>
                    <a:pt x="510" y="396"/>
                    <a:pt x="510" y="255"/>
                  </a:cubicBezTo>
                  <a:cubicBezTo>
                    <a:pt x="510" y="114"/>
                    <a:pt x="396" y="0"/>
                    <a:pt x="255" y="0"/>
                  </a:cubicBezTo>
                  <a:cubicBezTo>
                    <a:pt x="114" y="0"/>
                    <a:pt x="0" y="114"/>
                    <a:pt x="0" y="255"/>
                  </a:cubicBezTo>
                  <a:cubicBezTo>
                    <a:pt x="0" y="396"/>
                    <a:pt x="114" y="510"/>
                    <a:pt x="255" y="510"/>
                  </a:cubicBezTo>
                  <a:close/>
                  <a:moveTo>
                    <a:pt x="255" y="102"/>
                  </a:moveTo>
                  <a:cubicBezTo>
                    <a:pt x="339" y="102"/>
                    <a:pt x="408" y="171"/>
                    <a:pt x="408" y="255"/>
                  </a:cubicBezTo>
                  <a:cubicBezTo>
                    <a:pt x="408" y="339"/>
                    <a:pt x="339" y="408"/>
                    <a:pt x="255" y="408"/>
                  </a:cubicBezTo>
                  <a:cubicBezTo>
                    <a:pt x="171" y="408"/>
                    <a:pt x="102" y="339"/>
                    <a:pt x="102" y="255"/>
                  </a:cubicBezTo>
                  <a:cubicBezTo>
                    <a:pt x="102" y="171"/>
                    <a:pt x="171" y="102"/>
                    <a:pt x="25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4" name="Freeform 78"/>
            <p:cNvSpPr>
              <a:spLocks noEditPoints="1"/>
            </p:cNvSpPr>
            <p:nvPr/>
          </p:nvSpPr>
          <p:spPr bwMode="auto">
            <a:xfrm>
              <a:off x="7210" y="1071"/>
              <a:ext cx="965" cy="2413"/>
            </a:xfrm>
            <a:custGeom>
              <a:avLst/>
              <a:gdLst>
                <a:gd name="T0" fmla="*/ 357 w 408"/>
                <a:gd name="T1" fmla="*/ 1020 h 1020"/>
                <a:gd name="T2" fmla="*/ 408 w 408"/>
                <a:gd name="T3" fmla="*/ 969 h 1020"/>
                <a:gd name="T4" fmla="*/ 408 w 408"/>
                <a:gd name="T5" fmla="*/ 51 h 1020"/>
                <a:gd name="T6" fmla="*/ 357 w 408"/>
                <a:gd name="T7" fmla="*/ 0 h 1020"/>
                <a:gd name="T8" fmla="*/ 51 w 408"/>
                <a:gd name="T9" fmla="*/ 0 h 1020"/>
                <a:gd name="T10" fmla="*/ 0 w 408"/>
                <a:gd name="T11" fmla="*/ 51 h 1020"/>
                <a:gd name="T12" fmla="*/ 0 w 408"/>
                <a:gd name="T13" fmla="*/ 969 h 1020"/>
                <a:gd name="T14" fmla="*/ 51 w 408"/>
                <a:gd name="T15" fmla="*/ 1020 h 1020"/>
                <a:gd name="T16" fmla="*/ 357 w 408"/>
                <a:gd name="T17" fmla="*/ 1020 h 1020"/>
                <a:gd name="T18" fmla="*/ 102 w 408"/>
                <a:gd name="T19" fmla="*/ 102 h 1020"/>
                <a:gd name="T20" fmla="*/ 306 w 408"/>
                <a:gd name="T21" fmla="*/ 102 h 1020"/>
                <a:gd name="T22" fmla="*/ 306 w 408"/>
                <a:gd name="T23" fmla="*/ 918 h 1020"/>
                <a:gd name="T24" fmla="*/ 102 w 408"/>
                <a:gd name="T25" fmla="*/ 918 h 1020"/>
                <a:gd name="T26" fmla="*/ 102 w 408"/>
                <a:gd name="T27" fmla="*/ 10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8" h="1020">
                  <a:moveTo>
                    <a:pt x="357" y="1020"/>
                  </a:moveTo>
                  <a:cubicBezTo>
                    <a:pt x="385" y="1020"/>
                    <a:pt x="408" y="997"/>
                    <a:pt x="408" y="969"/>
                  </a:cubicBezTo>
                  <a:cubicBezTo>
                    <a:pt x="408" y="51"/>
                    <a:pt x="408" y="51"/>
                    <a:pt x="408" y="51"/>
                  </a:cubicBezTo>
                  <a:cubicBezTo>
                    <a:pt x="408" y="23"/>
                    <a:pt x="385" y="0"/>
                    <a:pt x="35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969"/>
                    <a:pt x="0" y="969"/>
                    <a:pt x="0" y="969"/>
                  </a:cubicBezTo>
                  <a:cubicBezTo>
                    <a:pt x="0" y="997"/>
                    <a:pt x="23" y="1020"/>
                    <a:pt x="51" y="1020"/>
                  </a:cubicBezTo>
                  <a:lnTo>
                    <a:pt x="357" y="1020"/>
                  </a:lnTo>
                  <a:close/>
                  <a:moveTo>
                    <a:pt x="102" y="102"/>
                  </a:moveTo>
                  <a:cubicBezTo>
                    <a:pt x="306" y="102"/>
                    <a:pt x="306" y="102"/>
                    <a:pt x="306" y="102"/>
                  </a:cubicBezTo>
                  <a:cubicBezTo>
                    <a:pt x="306" y="918"/>
                    <a:pt x="306" y="918"/>
                    <a:pt x="306" y="918"/>
                  </a:cubicBezTo>
                  <a:cubicBezTo>
                    <a:pt x="102" y="918"/>
                    <a:pt x="102" y="918"/>
                    <a:pt x="102" y="918"/>
                  </a:cubicBezTo>
                  <a:lnTo>
                    <a:pt x="10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5" name="Freeform 79"/>
            <p:cNvSpPr>
              <a:spLocks noEditPoints="1"/>
            </p:cNvSpPr>
            <p:nvPr/>
          </p:nvSpPr>
          <p:spPr bwMode="auto">
            <a:xfrm>
              <a:off x="6004" y="1554"/>
              <a:ext cx="965" cy="1930"/>
            </a:xfrm>
            <a:custGeom>
              <a:avLst/>
              <a:gdLst>
                <a:gd name="T0" fmla="*/ 357 w 408"/>
                <a:gd name="T1" fmla="*/ 816 h 816"/>
                <a:gd name="T2" fmla="*/ 408 w 408"/>
                <a:gd name="T3" fmla="*/ 765 h 816"/>
                <a:gd name="T4" fmla="*/ 408 w 408"/>
                <a:gd name="T5" fmla="*/ 51 h 816"/>
                <a:gd name="T6" fmla="*/ 357 w 408"/>
                <a:gd name="T7" fmla="*/ 0 h 816"/>
                <a:gd name="T8" fmla="*/ 51 w 408"/>
                <a:gd name="T9" fmla="*/ 0 h 816"/>
                <a:gd name="T10" fmla="*/ 0 w 408"/>
                <a:gd name="T11" fmla="*/ 51 h 816"/>
                <a:gd name="T12" fmla="*/ 0 w 408"/>
                <a:gd name="T13" fmla="*/ 765 h 816"/>
                <a:gd name="T14" fmla="*/ 51 w 408"/>
                <a:gd name="T15" fmla="*/ 816 h 816"/>
                <a:gd name="T16" fmla="*/ 357 w 408"/>
                <a:gd name="T17" fmla="*/ 816 h 816"/>
                <a:gd name="T18" fmla="*/ 102 w 408"/>
                <a:gd name="T19" fmla="*/ 102 h 816"/>
                <a:gd name="T20" fmla="*/ 306 w 408"/>
                <a:gd name="T21" fmla="*/ 102 h 816"/>
                <a:gd name="T22" fmla="*/ 306 w 408"/>
                <a:gd name="T23" fmla="*/ 714 h 816"/>
                <a:gd name="T24" fmla="*/ 102 w 408"/>
                <a:gd name="T25" fmla="*/ 714 h 816"/>
                <a:gd name="T26" fmla="*/ 102 w 408"/>
                <a:gd name="T27" fmla="*/ 10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8" h="816">
                  <a:moveTo>
                    <a:pt x="357" y="816"/>
                  </a:moveTo>
                  <a:cubicBezTo>
                    <a:pt x="385" y="816"/>
                    <a:pt x="408" y="793"/>
                    <a:pt x="408" y="765"/>
                  </a:cubicBezTo>
                  <a:cubicBezTo>
                    <a:pt x="408" y="51"/>
                    <a:pt x="408" y="51"/>
                    <a:pt x="408" y="51"/>
                  </a:cubicBezTo>
                  <a:cubicBezTo>
                    <a:pt x="408" y="23"/>
                    <a:pt x="385" y="0"/>
                    <a:pt x="35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0" y="793"/>
                    <a:pt x="23" y="816"/>
                    <a:pt x="51" y="816"/>
                  </a:cubicBezTo>
                  <a:lnTo>
                    <a:pt x="357" y="816"/>
                  </a:lnTo>
                  <a:close/>
                  <a:moveTo>
                    <a:pt x="102" y="102"/>
                  </a:moveTo>
                  <a:cubicBezTo>
                    <a:pt x="306" y="102"/>
                    <a:pt x="306" y="102"/>
                    <a:pt x="306" y="102"/>
                  </a:cubicBezTo>
                  <a:cubicBezTo>
                    <a:pt x="306" y="714"/>
                    <a:pt x="306" y="714"/>
                    <a:pt x="306" y="714"/>
                  </a:cubicBezTo>
                  <a:cubicBezTo>
                    <a:pt x="102" y="714"/>
                    <a:pt x="102" y="714"/>
                    <a:pt x="102" y="714"/>
                  </a:cubicBezTo>
                  <a:lnTo>
                    <a:pt x="10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6" name="Freeform 80"/>
            <p:cNvSpPr>
              <a:spLocks/>
            </p:cNvSpPr>
            <p:nvPr/>
          </p:nvSpPr>
          <p:spPr bwMode="auto">
            <a:xfrm>
              <a:off x="5121" y="2277"/>
              <a:ext cx="641" cy="1207"/>
            </a:xfrm>
            <a:custGeom>
              <a:avLst/>
              <a:gdLst>
                <a:gd name="T0" fmla="*/ 220 w 271"/>
                <a:gd name="T1" fmla="*/ 510 h 510"/>
                <a:gd name="T2" fmla="*/ 271 w 271"/>
                <a:gd name="T3" fmla="*/ 459 h 510"/>
                <a:gd name="T4" fmla="*/ 271 w 271"/>
                <a:gd name="T5" fmla="*/ 51 h 510"/>
                <a:gd name="T6" fmla="*/ 220 w 271"/>
                <a:gd name="T7" fmla="*/ 0 h 510"/>
                <a:gd name="T8" fmla="*/ 51 w 271"/>
                <a:gd name="T9" fmla="*/ 0 h 510"/>
                <a:gd name="T10" fmla="*/ 0 w 271"/>
                <a:gd name="T11" fmla="*/ 51 h 510"/>
                <a:gd name="T12" fmla="*/ 51 w 271"/>
                <a:gd name="T13" fmla="*/ 102 h 510"/>
                <a:gd name="T14" fmla="*/ 169 w 271"/>
                <a:gd name="T15" fmla="*/ 102 h 510"/>
                <a:gd name="T16" fmla="*/ 169 w 271"/>
                <a:gd name="T17" fmla="*/ 408 h 510"/>
                <a:gd name="T18" fmla="*/ 98 w 271"/>
                <a:gd name="T19" fmla="*/ 408 h 510"/>
                <a:gd name="T20" fmla="*/ 47 w 271"/>
                <a:gd name="T21" fmla="*/ 459 h 510"/>
                <a:gd name="T22" fmla="*/ 98 w 271"/>
                <a:gd name="T23" fmla="*/ 510 h 510"/>
                <a:gd name="T24" fmla="*/ 220 w 271"/>
                <a:gd name="T25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510">
                  <a:moveTo>
                    <a:pt x="220" y="510"/>
                  </a:moveTo>
                  <a:cubicBezTo>
                    <a:pt x="248" y="510"/>
                    <a:pt x="271" y="487"/>
                    <a:pt x="271" y="459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1" y="23"/>
                    <a:pt x="248" y="0"/>
                    <a:pt x="22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169" y="102"/>
                    <a:pt x="169" y="102"/>
                    <a:pt x="169" y="102"/>
                  </a:cubicBezTo>
                  <a:cubicBezTo>
                    <a:pt x="169" y="408"/>
                    <a:pt x="169" y="408"/>
                    <a:pt x="169" y="408"/>
                  </a:cubicBezTo>
                  <a:cubicBezTo>
                    <a:pt x="98" y="408"/>
                    <a:pt x="98" y="408"/>
                    <a:pt x="98" y="408"/>
                  </a:cubicBezTo>
                  <a:cubicBezTo>
                    <a:pt x="69" y="408"/>
                    <a:pt x="47" y="431"/>
                    <a:pt x="47" y="459"/>
                  </a:cubicBezTo>
                  <a:cubicBezTo>
                    <a:pt x="47" y="487"/>
                    <a:pt x="69" y="510"/>
                    <a:pt x="98" y="510"/>
                  </a:cubicBezTo>
                  <a:cubicBezTo>
                    <a:pt x="220" y="510"/>
                    <a:pt x="220" y="510"/>
                    <a:pt x="22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7" name="Freeform 81"/>
            <p:cNvSpPr>
              <a:spLocks/>
            </p:cNvSpPr>
            <p:nvPr/>
          </p:nvSpPr>
          <p:spPr bwMode="auto">
            <a:xfrm>
              <a:off x="4677" y="347"/>
              <a:ext cx="3980" cy="3619"/>
            </a:xfrm>
            <a:custGeom>
              <a:avLst/>
              <a:gdLst>
                <a:gd name="T0" fmla="*/ 1632 w 1683"/>
                <a:gd name="T1" fmla="*/ 0 h 1530"/>
                <a:gd name="T2" fmla="*/ 51 w 1683"/>
                <a:gd name="T3" fmla="*/ 0 h 1530"/>
                <a:gd name="T4" fmla="*/ 0 w 1683"/>
                <a:gd name="T5" fmla="*/ 51 h 1530"/>
                <a:gd name="T6" fmla="*/ 51 w 1683"/>
                <a:gd name="T7" fmla="*/ 102 h 1530"/>
                <a:gd name="T8" fmla="*/ 1581 w 1683"/>
                <a:gd name="T9" fmla="*/ 102 h 1530"/>
                <a:gd name="T10" fmla="*/ 1581 w 1683"/>
                <a:gd name="T11" fmla="*/ 1428 h 1530"/>
                <a:gd name="T12" fmla="*/ 306 w 1683"/>
                <a:gd name="T13" fmla="*/ 1428 h 1530"/>
                <a:gd name="T14" fmla="*/ 255 w 1683"/>
                <a:gd name="T15" fmla="*/ 1479 h 1530"/>
                <a:gd name="T16" fmla="*/ 306 w 1683"/>
                <a:gd name="T17" fmla="*/ 1530 h 1530"/>
                <a:gd name="T18" fmla="*/ 1632 w 1683"/>
                <a:gd name="T19" fmla="*/ 1530 h 1530"/>
                <a:gd name="T20" fmla="*/ 1683 w 1683"/>
                <a:gd name="T21" fmla="*/ 1479 h 1530"/>
                <a:gd name="T22" fmla="*/ 1683 w 1683"/>
                <a:gd name="T23" fmla="*/ 51 h 1530"/>
                <a:gd name="T24" fmla="*/ 1632 w 1683"/>
                <a:gd name="T25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530">
                  <a:moveTo>
                    <a:pt x="163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1581" y="102"/>
                    <a:pt x="1581" y="102"/>
                    <a:pt x="1581" y="102"/>
                  </a:cubicBezTo>
                  <a:cubicBezTo>
                    <a:pt x="1581" y="1428"/>
                    <a:pt x="1581" y="1428"/>
                    <a:pt x="1581" y="1428"/>
                  </a:cubicBezTo>
                  <a:cubicBezTo>
                    <a:pt x="306" y="1428"/>
                    <a:pt x="306" y="1428"/>
                    <a:pt x="306" y="1428"/>
                  </a:cubicBezTo>
                  <a:cubicBezTo>
                    <a:pt x="278" y="1428"/>
                    <a:pt x="255" y="1451"/>
                    <a:pt x="255" y="1479"/>
                  </a:cubicBezTo>
                  <a:cubicBezTo>
                    <a:pt x="255" y="1507"/>
                    <a:pt x="278" y="1530"/>
                    <a:pt x="306" y="1530"/>
                  </a:cubicBezTo>
                  <a:cubicBezTo>
                    <a:pt x="1632" y="1530"/>
                    <a:pt x="1632" y="1530"/>
                    <a:pt x="1632" y="1530"/>
                  </a:cubicBezTo>
                  <a:cubicBezTo>
                    <a:pt x="1660" y="1530"/>
                    <a:pt x="1683" y="1507"/>
                    <a:pt x="1683" y="1479"/>
                  </a:cubicBezTo>
                  <a:cubicBezTo>
                    <a:pt x="1683" y="51"/>
                    <a:pt x="1683" y="51"/>
                    <a:pt x="1683" y="51"/>
                  </a:cubicBezTo>
                  <a:cubicBezTo>
                    <a:pt x="1683" y="23"/>
                    <a:pt x="1660" y="0"/>
                    <a:pt x="16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28" name="Freeform 82"/>
            <p:cNvSpPr>
              <a:spLocks noEditPoints="1"/>
            </p:cNvSpPr>
            <p:nvPr/>
          </p:nvSpPr>
          <p:spPr bwMode="auto">
            <a:xfrm>
              <a:off x="2858" y="1795"/>
              <a:ext cx="2190" cy="4342"/>
            </a:xfrm>
            <a:custGeom>
              <a:avLst/>
              <a:gdLst>
                <a:gd name="T0" fmla="*/ 853 w 926"/>
                <a:gd name="T1" fmla="*/ 248 h 1836"/>
                <a:gd name="T2" fmla="*/ 593 w 926"/>
                <a:gd name="T3" fmla="*/ 0 h 1836"/>
                <a:gd name="T4" fmla="*/ 333 w 926"/>
                <a:gd name="T5" fmla="*/ 0 h 1836"/>
                <a:gd name="T6" fmla="*/ 73 w 926"/>
                <a:gd name="T7" fmla="*/ 248 h 1836"/>
                <a:gd name="T8" fmla="*/ 5 w 926"/>
                <a:gd name="T9" fmla="*/ 840 h 1836"/>
                <a:gd name="T10" fmla="*/ 47 w 926"/>
                <a:gd name="T11" fmla="*/ 975 h 1836"/>
                <a:gd name="T12" fmla="*/ 152 w 926"/>
                <a:gd name="T13" fmla="*/ 1027 h 1836"/>
                <a:gd name="T14" fmla="*/ 208 w 926"/>
                <a:gd name="T15" fmla="*/ 1789 h 1836"/>
                <a:gd name="T16" fmla="*/ 259 w 926"/>
                <a:gd name="T17" fmla="*/ 1836 h 1836"/>
                <a:gd name="T18" fmla="*/ 667 w 926"/>
                <a:gd name="T19" fmla="*/ 1836 h 1836"/>
                <a:gd name="T20" fmla="*/ 718 w 926"/>
                <a:gd name="T21" fmla="*/ 1789 h 1836"/>
                <a:gd name="T22" fmla="*/ 774 w 926"/>
                <a:gd name="T23" fmla="*/ 1027 h 1836"/>
                <a:gd name="T24" fmla="*/ 879 w 926"/>
                <a:gd name="T25" fmla="*/ 975 h 1836"/>
                <a:gd name="T26" fmla="*/ 921 w 926"/>
                <a:gd name="T27" fmla="*/ 840 h 1836"/>
                <a:gd name="T28" fmla="*/ 853 w 926"/>
                <a:gd name="T29" fmla="*/ 248 h 1836"/>
                <a:gd name="T30" fmla="*/ 803 w 926"/>
                <a:gd name="T31" fmla="*/ 907 h 1836"/>
                <a:gd name="T32" fmla="*/ 765 w 926"/>
                <a:gd name="T33" fmla="*/ 925 h 1836"/>
                <a:gd name="T34" fmla="*/ 727 w 926"/>
                <a:gd name="T35" fmla="*/ 925 h 1836"/>
                <a:gd name="T36" fmla="*/ 676 w 926"/>
                <a:gd name="T37" fmla="*/ 972 h 1836"/>
                <a:gd name="T38" fmla="*/ 620 w 926"/>
                <a:gd name="T39" fmla="*/ 1734 h 1836"/>
                <a:gd name="T40" fmla="*/ 306 w 926"/>
                <a:gd name="T41" fmla="*/ 1734 h 1836"/>
                <a:gd name="T42" fmla="*/ 250 w 926"/>
                <a:gd name="T43" fmla="*/ 972 h 1836"/>
                <a:gd name="T44" fmla="*/ 199 w 926"/>
                <a:gd name="T45" fmla="*/ 925 h 1836"/>
                <a:gd name="T46" fmla="*/ 161 w 926"/>
                <a:gd name="T47" fmla="*/ 925 h 1836"/>
                <a:gd name="T48" fmla="*/ 123 w 926"/>
                <a:gd name="T49" fmla="*/ 907 h 1836"/>
                <a:gd name="T50" fmla="*/ 107 w 926"/>
                <a:gd name="T51" fmla="*/ 852 h 1836"/>
                <a:gd name="T52" fmla="*/ 174 w 926"/>
                <a:gd name="T53" fmla="*/ 259 h 1836"/>
                <a:gd name="T54" fmla="*/ 333 w 926"/>
                <a:gd name="T55" fmla="*/ 102 h 1836"/>
                <a:gd name="T56" fmla="*/ 593 w 926"/>
                <a:gd name="T57" fmla="*/ 102 h 1836"/>
                <a:gd name="T58" fmla="*/ 752 w 926"/>
                <a:gd name="T59" fmla="*/ 259 h 1836"/>
                <a:gd name="T60" fmla="*/ 820 w 926"/>
                <a:gd name="T61" fmla="*/ 852 h 1836"/>
                <a:gd name="T62" fmla="*/ 803 w 926"/>
                <a:gd name="T63" fmla="*/ 907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6" h="1836">
                  <a:moveTo>
                    <a:pt x="853" y="248"/>
                  </a:moveTo>
                  <a:cubicBezTo>
                    <a:pt x="837" y="106"/>
                    <a:pt x="725" y="0"/>
                    <a:pt x="593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01" y="0"/>
                    <a:pt x="89" y="106"/>
                    <a:pt x="73" y="248"/>
                  </a:cubicBezTo>
                  <a:cubicBezTo>
                    <a:pt x="5" y="840"/>
                    <a:pt x="5" y="840"/>
                    <a:pt x="5" y="840"/>
                  </a:cubicBezTo>
                  <a:cubicBezTo>
                    <a:pt x="0" y="890"/>
                    <a:pt x="15" y="939"/>
                    <a:pt x="47" y="975"/>
                  </a:cubicBezTo>
                  <a:cubicBezTo>
                    <a:pt x="75" y="1006"/>
                    <a:pt x="112" y="1024"/>
                    <a:pt x="152" y="1027"/>
                  </a:cubicBezTo>
                  <a:cubicBezTo>
                    <a:pt x="208" y="1789"/>
                    <a:pt x="208" y="1789"/>
                    <a:pt x="208" y="1789"/>
                  </a:cubicBezTo>
                  <a:cubicBezTo>
                    <a:pt x="210" y="1815"/>
                    <a:pt x="232" y="1836"/>
                    <a:pt x="259" y="1836"/>
                  </a:cubicBezTo>
                  <a:cubicBezTo>
                    <a:pt x="667" y="1836"/>
                    <a:pt x="667" y="1836"/>
                    <a:pt x="667" y="1836"/>
                  </a:cubicBezTo>
                  <a:cubicBezTo>
                    <a:pt x="694" y="1836"/>
                    <a:pt x="716" y="1815"/>
                    <a:pt x="718" y="1789"/>
                  </a:cubicBezTo>
                  <a:cubicBezTo>
                    <a:pt x="774" y="1027"/>
                    <a:pt x="774" y="1027"/>
                    <a:pt x="774" y="1027"/>
                  </a:cubicBezTo>
                  <a:cubicBezTo>
                    <a:pt x="814" y="1024"/>
                    <a:pt x="851" y="1006"/>
                    <a:pt x="879" y="975"/>
                  </a:cubicBezTo>
                  <a:cubicBezTo>
                    <a:pt x="911" y="939"/>
                    <a:pt x="926" y="890"/>
                    <a:pt x="921" y="840"/>
                  </a:cubicBezTo>
                  <a:lnTo>
                    <a:pt x="853" y="248"/>
                  </a:lnTo>
                  <a:close/>
                  <a:moveTo>
                    <a:pt x="803" y="907"/>
                  </a:moveTo>
                  <a:cubicBezTo>
                    <a:pt x="797" y="914"/>
                    <a:pt x="784" y="925"/>
                    <a:pt x="765" y="925"/>
                  </a:cubicBezTo>
                  <a:cubicBezTo>
                    <a:pt x="727" y="925"/>
                    <a:pt x="727" y="925"/>
                    <a:pt x="727" y="925"/>
                  </a:cubicBezTo>
                  <a:cubicBezTo>
                    <a:pt x="700" y="925"/>
                    <a:pt x="678" y="945"/>
                    <a:pt x="676" y="972"/>
                  </a:cubicBezTo>
                  <a:cubicBezTo>
                    <a:pt x="620" y="1734"/>
                    <a:pt x="620" y="1734"/>
                    <a:pt x="620" y="1734"/>
                  </a:cubicBezTo>
                  <a:cubicBezTo>
                    <a:pt x="306" y="1734"/>
                    <a:pt x="306" y="1734"/>
                    <a:pt x="306" y="1734"/>
                  </a:cubicBezTo>
                  <a:cubicBezTo>
                    <a:pt x="250" y="972"/>
                    <a:pt x="250" y="972"/>
                    <a:pt x="250" y="972"/>
                  </a:cubicBezTo>
                  <a:cubicBezTo>
                    <a:pt x="248" y="945"/>
                    <a:pt x="226" y="925"/>
                    <a:pt x="199" y="925"/>
                  </a:cubicBezTo>
                  <a:cubicBezTo>
                    <a:pt x="161" y="925"/>
                    <a:pt x="161" y="925"/>
                    <a:pt x="161" y="925"/>
                  </a:cubicBezTo>
                  <a:cubicBezTo>
                    <a:pt x="142" y="925"/>
                    <a:pt x="129" y="914"/>
                    <a:pt x="123" y="907"/>
                  </a:cubicBezTo>
                  <a:cubicBezTo>
                    <a:pt x="110" y="893"/>
                    <a:pt x="104" y="872"/>
                    <a:pt x="107" y="852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84" y="170"/>
                    <a:pt x="252" y="102"/>
                    <a:pt x="333" y="102"/>
                  </a:cubicBezTo>
                  <a:cubicBezTo>
                    <a:pt x="593" y="102"/>
                    <a:pt x="593" y="102"/>
                    <a:pt x="593" y="102"/>
                  </a:cubicBezTo>
                  <a:cubicBezTo>
                    <a:pt x="673" y="102"/>
                    <a:pt x="742" y="170"/>
                    <a:pt x="752" y="259"/>
                  </a:cubicBezTo>
                  <a:cubicBezTo>
                    <a:pt x="820" y="852"/>
                    <a:pt x="820" y="852"/>
                    <a:pt x="820" y="852"/>
                  </a:cubicBezTo>
                  <a:cubicBezTo>
                    <a:pt x="822" y="872"/>
                    <a:pt x="816" y="893"/>
                    <a:pt x="803" y="9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</p:grpSp>
      <p:grpSp>
        <p:nvGrpSpPr>
          <p:cNvPr id="29" name="Group 100"/>
          <p:cNvGrpSpPr>
            <a:grpSpLocks noChangeAspect="1"/>
          </p:cNvGrpSpPr>
          <p:nvPr/>
        </p:nvGrpSpPr>
        <p:grpSpPr bwMode="auto">
          <a:xfrm>
            <a:off x="5855029" y="2076669"/>
            <a:ext cx="379748" cy="535755"/>
            <a:chOff x="3710" y="347"/>
            <a:chExt cx="4104" cy="5790"/>
          </a:xfrm>
          <a:solidFill>
            <a:schemeClr val="bg1"/>
          </a:solidFill>
        </p:grpSpPr>
        <p:sp>
          <p:nvSpPr>
            <p:cNvPr id="30" name="Freeform 101"/>
            <p:cNvSpPr>
              <a:spLocks noEditPoints="1"/>
            </p:cNvSpPr>
            <p:nvPr/>
          </p:nvSpPr>
          <p:spPr bwMode="auto">
            <a:xfrm>
              <a:off x="3710" y="1795"/>
              <a:ext cx="4104" cy="4342"/>
            </a:xfrm>
            <a:custGeom>
              <a:avLst/>
              <a:gdLst>
                <a:gd name="T0" fmla="*/ 1530 w 1734"/>
                <a:gd name="T1" fmla="*/ 510 h 1836"/>
                <a:gd name="T2" fmla="*/ 1282 w 1734"/>
                <a:gd name="T3" fmla="*/ 510 h 1836"/>
                <a:gd name="T4" fmla="*/ 1246 w 1734"/>
                <a:gd name="T5" fmla="*/ 223 h 1836"/>
                <a:gd name="T6" fmla="*/ 993 w 1734"/>
                <a:gd name="T7" fmla="*/ 0 h 1836"/>
                <a:gd name="T8" fmla="*/ 741 w 1734"/>
                <a:gd name="T9" fmla="*/ 0 h 1836"/>
                <a:gd name="T10" fmla="*/ 488 w 1734"/>
                <a:gd name="T11" fmla="*/ 223 h 1836"/>
                <a:gd name="T12" fmla="*/ 452 w 1734"/>
                <a:gd name="T13" fmla="*/ 510 h 1836"/>
                <a:gd name="T14" fmla="*/ 204 w 1734"/>
                <a:gd name="T15" fmla="*/ 510 h 1836"/>
                <a:gd name="T16" fmla="*/ 0 w 1734"/>
                <a:gd name="T17" fmla="*/ 714 h 1836"/>
                <a:gd name="T18" fmla="*/ 204 w 1734"/>
                <a:gd name="T19" fmla="*/ 918 h 1836"/>
                <a:gd name="T20" fmla="*/ 209 w 1734"/>
                <a:gd name="T21" fmla="*/ 918 h 1836"/>
                <a:gd name="T22" fmla="*/ 306 w 1734"/>
                <a:gd name="T23" fmla="*/ 1791 h 1836"/>
                <a:gd name="T24" fmla="*/ 357 w 1734"/>
                <a:gd name="T25" fmla="*/ 1836 h 1836"/>
                <a:gd name="T26" fmla="*/ 1377 w 1734"/>
                <a:gd name="T27" fmla="*/ 1836 h 1836"/>
                <a:gd name="T28" fmla="*/ 1428 w 1734"/>
                <a:gd name="T29" fmla="*/ 1791 h 1836"/>
                <a:gd name="T30" fmla="*/ 1525 w 1734"/>
                <a:gd name="T31" fmla="*/ 918 h 1836"/>
                <a:gd name="T32" fmla="*/ 1530 w 1734"/>
                <a:gd name="T33" fmla="*/ 918 h 1836"/>
                <a:gd name="T34" fmla="*/ 1734 w 1734"/>
                <a:gd name="T35" fmla="*/ 714 h 1836"/>
                <a:gd name="T36" fmla="*/ 1530 w 1734"/>
                <a:gd name="T37" fmla="*/ 510 h 1836"/>
                <a:gd name="T38" fmla="*/ 589 w 1734"/>
                <a:gd name="T39" fmla="*/ 236 h 1836"/>
                <a:gd name="T40" fmla="*/ 741 w 1734"/>
                <a:gd name="T41" fmla="*/ 102 h 1836"/>
                <a:gd name="T42" fmla="*/ 993 w 1734"/>
                <a:gd name="T43" fmla="*/ 102 h 1836"/>
                <a:gd name="T44" fmla="*/ 1145 w 1734"/>
                <a:gd name="T45" fmla="*/ 236 h 1836"/>
                <a:gd name="T46" fmla="*/ 1179 w 1734"/>
                <a:gd name="T47" fmla="*/ 510 h 1836"/>
                <a:gd name="T48" fmla="*/ 555 w 1734"/>
                <a:gd name="T49" fmla="*/ 510 h 1836"/>
                <a:gd name="T50" fmla="*/ 589 w 1734"/>
                <a:gd name="T51" fmla="*/ 236 h 1836"/>
                <a:gd name="T52" fmla="*/ 1331 w 1734"/>
                <a:gd name="T53" fmla="*/ 1734 h 1836"/>
                <a:gd name="T54" fmla="*/ 403 w 1734"/>
                <a:gd name="T55" fmla="*/ 1734 h 1836"/>
                <a:gd name="T56" fmla="*/ 312 w 1734"/>
                <a:gd name="T57" fmla="*/ 918 h 1836"/>
                <a:gd name="T58" fmla="*/ 1422 w 1734"/>
                <a:gd name="T59" fmla="*/ 918 h 1836"/>
                <a:gd name="T60" fmla="*/ 1331 w 1734"/>
                <a:gd name="T61" fmla="*/ 1734 h 1836"/>
                <a:gd name="T62" fmla="*/ 1530 w 1734"/>
                <a:gd name="T63" fmla="*/ 816 h 1836"/>
                <a:gd name="T64" fmla="*/ 204 w 1734"/>
                <a:gd name="T65" fmla="*/ 816 h 1836"/>
                <a:gd name="T66" fmla="*/ 102 w 1734"/>
                <a:gd name="T67" fmla="*/ 714 h 1836"/>
                <a:gd name="T68" fmla="*/ 204 w 1734"/>
                <a:gd name="T69" fmla="*/ 612 h 1836"/>
                <a:gd name="T70" fmla="*/ 1530 w 1734"/>
                <a:gd name="T71" fmla="*/ 612 h 1836"/>
                <a:gd name="T72" fmla="*/ 1632 w 1734"/>
                <a:gd name="T73" fmla="*/ 714 h 1836"/>
                <a:gd name="T74" fmla="*/ 1530 w 1734"/>
                <a:gd name="T75" fmla="*/ 816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4" h="1836">
                  <a:moveTo>
                    <a:pt x="1530" y="510"/>
                  </a:moveTo>
                  <a:cubicBezTo>
                    <a:pt x="1282" y="510"/>
                    <a:pt x="1282" y="510"/>
                    <a:pt x="1282" y="510"/>
                  </a:cubicBezTo>
                  <a:cubicBezTo>
                    <a:pt x="1246" y="223"/>
                    <a:pt x="1246" y="223"/>
                    <a:pt x="1246" y="223"/>
                  </a:cubicBezTo>
                  <a:cubicBezTo>
                    <a:pt x="1230" y="96"/>
                    <a:pt x="1121" y="0"/>
                    <a:pt x="993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13" y="0"/>
                    <a:pt x="504" y="96"/>
                    <a:pt x="488" y="223"/>
                  </a:cubicBezTo>
                  <a:cubicBezTo>
                    <a:pt x="452" y="510"/>
                    <a:pt x="452" y="510"/>
                    <a:pt x="452" y="510"/>
                  </a:cubicBezTo>
                  <a:cubicBezTo>
                    <a:pt x="204" y="510"/>
                    <a:pt x="204" y="510"/>
                    <a:pt x="204" y="510"/>
                  </a:cubicBezTo>
                  <a:cubicBezTo>
                    <a:pt x="91" y="510"/>
                    <a:pt x="0" y="601"/>
                    <a:pt x="0" y="714"/>
                  </a:cubicBezTo>
                  <a:cubicBezTo>
                    <a:pt x="0" y="827"/>
                    <a:pt x="91" y="918"/>
                    <a:pt x="204" y="918"/>
                  </a:cubicBezTo>
                  <a:cubicBezTo>
                    <a:pt x="209" y="918"/>
                    <a:pt x="209" y="918"/>
                    <a:pt x="209" y="918"/>
                  </a:cubicBezTo>
                  <a:cubicBezTo>
                    <a:pt x="306" y="1791"/>
                    <a:pt x="306" y="1791"/>
                    <a:pt x="306" y="1791"/>
                  </a:cubicBezTo>
                  <a:cubicBezTo>
                    <a:pt x="309" y="1817"/>
                    <a:pt x="331" y="1836"/>
                    <a:pt x="357" y="1836"/>
                  </a:cubicBezTo>
                  <a:cubicBezTo>
                    <a:pt x="1377" y="1836"/>
                    <a:pt x="1377" y="1836"/>
                    <a:pt x="1377" y="1836"/>
                  </a:cubicBezTo>
                  <a:cubicBezTo>
                    <a:pt x="1403" y="1836"/>
                    <a:pt x="1425" y="1817"/>
                    <a:pt x="1428" y="1791"/>
                  </a:cubicBezTo>
                  <a:cubicBezTo>
                    <a:pt x="1525" y="918"/>
                    <a:pt x="1525" y="918"/>
                    <a:pt x="1525" y="918"/>
                  </a:cubicBezTo>
                  <a:cubicBezTo>
                    <a:pt x="1530" y="918"/>
                    <a:pt x="1530" y="918"/>
                    <a:pt x="1530" y="918"/>
                  </a:cubicBezTo>
                  <a:cubicBezTo>
                    <a:pt x="1643" y="918"/>
                    <a:pt x="1734" y="827"/>
                    <a:pt x="1734" y="714"/>
                  </a:cubicBezTo>
                  <a:cubicBezTo>
                    <a:pt x="1734" y="601"/>
                    <a:pt x="1643" y="510"/>
                    <a:pt x="1530" y="510"/>
                  </a:cubicBezTo>
                  <a:close/>
                  <a:moveTo>
                    <a:pt x="589" y="236"/>
                  </a:moveTo>
                  <a:cubicBezTo>
                    <a:pt x="599" y="160"/>
                    <a:pt x="664" y="102"/>
                    <a:pt x="741" y="102"/>
                  </a:cubicBezTo>
                  <a:cubicBezTo>
                    <a:pt x="993" y="102"/>
                    <a:pt x="993" y="102"/>
                    <a:pt x="993" y="102"/>
                  </a:cubicBezTo>
                  <a:cubicBezTo>
                    <a:pt x="1070" y="102"/>
                    <a:pt x="1135" y="160"/>
                    <a:pt x="1145" y="236"/>
                  </a:cubicBezTo>
                  <a:cubicBezTo>
                    <a:pt x="1179" y="510"/>
                    <a:pt x="1179" y="510"/>
                    <a:pt x="1179" y="510"/>
                  </a:cubicBezTo>
                  <a:cubicBezTo>
                    <a:pt x="555" y="510"/>
                    <a:pt x="555" y="510"/>
                    <a:pt x="555" y="510"/>
                  </a:cubicBezTo>
                  <a:lnTo>
                    <a:pt x="589" y="236"/>
                  </a:lnTo>
                  <a:close/>
                  <a:moveTo>
                    <a:pt x="1331" y="1734"/>
                  </a:moveTo>
                  <a:cubicBezTo>
                    <a:pt x="403" y="1734"/>
                    <a:pt x="403" y="1734"/>
                    <a:pt x="403" y="1734"/>
                  </a:cubicBezTo>
                  <a:cubicBezTo>
                    <a:pt x="312" y="918"/>
                    <a:pt x="312" y="918"/>
                    <a:pt x="312" y="918"/>
                  </a:cubicBezTo>
                  <a:cubicBezTo>
                    <a:pt x="1422" y="918"/>
                    <a:pt x="1422" y="918"/>
                    <a:pt x="1422" y="918"/>
                  </a:cubicBezTo>
                  <a:lnTo>
                    <a:pt x="1331" y="1734"/>
                  </a:lnTo>
                  <a:close/>
                  <a:moveTo>
                    <a:pt x="1530" y="816"/>
                  </a:moveTo>
                  <a:cubicBezTo>
                    <a:pt x="204" y="816"/>
                    <a:pt x="204" y="816"/>
                    <a:pt x="204" y="816"/>
                  </a:cubicBezTo>
                  <a:cubicBezTo>
                    <a:pt x="148" y="816"/>
                    <a:pt x="102" y="770"/>
                    <a:pt x="102" y="714"/>
                  </a:cubicBezTo>
                  <a:cubicBezTo>
                    <a:pt x="102" y="658"/>
                    <a:pt x="148" y="612"/>
                    <a:pt x="204" y="612"/>
                  </a:cubicBezTo>
                  <a:cubicBezTo>
                    <a:pt x="1530" y="612"/>
                    <a:pt x="1530" y="612"/>
                    <a:pt x="1530" y="612"/>
                  </a:cubicBezTo>
                  <a:cubicBezTo>
                    <a:pt x="1586" y="612"/>
                    <a:pt x="1632" y="658"/>
                    <a:pt x="1632" y="714"/>
                  </a:cubicBezTo>
                  <a:cubicBezTo>
                    <a:pt x="1632" y="770"/>
                    <a:pt x="1586" y="816"/>
                    <a:pt x="1530" y="8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1" name="Freeform 102"/>
            <p:cNvSpPr>
              <a:spLocks noEditPoints="1"/>
            </p:cNvSpPr>
            <p:nvPr/>
          </p:nvSpPr>
          <p:spPr bwMode="auto">
            <a:xfrm>
              <a:off x="5159" y="347"/>
              <a:ext cx="1207" cy="1207"/>
            </a:xfrm>
            <a:custGeom>
              <a:avLst/>
              <a:gdLst>
                <a:gd name="T0" fmla="*/ 255 w 510"/>
                <a:gd name="T1" fmla="*/ 510 h 510"/>
                <a:gd name="T2" fmla="*/ 510 w 510"/>
                <a:gd name="T3" fmla="*/ 255 h 510"/>
                <a:gd name="T4" fmla="*/ 255 w 510"/>
                <a:gd name="T5" fmla="*/ 0 h 510"/>
                <a:gd name="T6" fmla="*/ 0 w 510"/>
                <a:gd name="T7" fmla="*/ 255 h 510"/>
                <a:gd name="T8" fmla="*/ 255 w 510"/>
                <a:gd name="T9" fmla="*/ 510 h 510"/>
                <a:gd name="T10" fmla="*/ 255 w 510"/>
                <a:gd name="T11" fmla="*/ 102 h 510"/>
                <a:gd name="T12" fmla="*/ 408 w 510"/>
                <a:gd name="T13" fmla="*/ 255 h 510"/>
                <a:gd name="T14" fmla="*/ 255 w 510"/>
                <a:gd name="T15" fmla="*/ 408 h 510"/>
                <a:gd name="T16" fmla="*/ 102 w 510"/>
                <a:gd name="T17" fmla="*/ 255 h 510"/>
                <a:gd name="T18" fmla="*/ 255 w 510"/>
                <a:gd name="T19" fmla="*/ 10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0">
                  <a:moveTo>
                    <a:pt x="255" y="510"/>
                  </a:moveTo>
                  <a:cubicBezTo>
                    <a:pt x="396" y="510"/>
                    <a:pt x="510" y="396"/>
                    <a:pt x="510" y="255"/>
                  </a:cubicBezTo>
                  <a:cubicBezTo>
                    <a:pt x="510" y="114"/>
                    <a:pt x="396" y="0"/>
                    <a:pt x="255" y="0"/>
                  </a:cubicBezTo>
                  <a:cubicBezTo>
                    <a:pt x="114" y="0"/>
                    <a:pt x="0" y="114"/>
                    <a:pt x="0" y="255"/>
                  </a:cubicBezTo>
                  <a:cubicBezTo>
                    <a:pt x="0" y="396"/>
                    <a:pt x="114" y="510"/>
                    <a:pt x="255" y="510"/>
                  </a:cubicBezTo>
                  <a:close/>
                  <a:moveTo>
                    <a:pt x="255" y="102"/>
                  </a:moveTo>
                  <a:cubicBezTo>
                    <a:pt x="339" y="102"/>
                    <a:pt x="408" y="171"/>
                    <a:pt x="408" y="255"/>
                  </a:cubicBezTo>
                  <a:cubicBezTo>
                    <a:pt x="408" y="339"/>
                    <a:pt x="339" y="408"/>
                    <a:pt x="255" y="408"/>
                  </a:cubicBezTo>
                  <a:cubicBezTo>
                    <a:pt x="171" y="408"/>
                    <a:pt x="102" y="339"/>
                    <a:pt x="102" y="255"/>
                  </a:cubicBezTo>
                  <a:cubicBezTo>
                    <a:pt x="102" y="171"/>
                    <a:pt x="171" y="102"/>
                    <a:pt x="25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</p:grpSp>
      <p:grpSp>
        <p:nvGrpSpPr>
          <p:cNvPr id="34" name="Group 120"/>
          <p:cNvGrpSpPr>
            <a:grpSpLocks noChangeAspect="1"/>
          </p:cNvGrpSpPr>
          <p:nvPr/>
        </p:nvGrpSpPr>
        <p:grpSpPr bwMode="auto">
          <a:xfrm>
            <a:off x="1958885" y="2188261"/>
            <a:ext cx="468855" cy="535755"/>
            <a:chOff x="-5162" y="617"/>
            <a:chExt cx="5067" cy="5790"/>
          </a:xfrm>
          <a:solidFill>
            <a:schemeClr val="bg1"/>
          </a:solidFill>
        </p:grpSpPr>
        <p:sp>
          <p:nvSpPr>
            <p:cNvPr id="35" name="Freeform 121"/>
            <p:cNvSpPr>
              <a:spLocks/>
            </p:cNvSpPr>
            <p:nvPr/>
          </p:nvSpPr>
          <p:spPr bwMode="auto">
            <a:xfrm>
              <a:off x="-2749" y="4960"/>
              <a:ext cx="1207" cy="241"/>
            </a:xfrm>
            <a:custGeom>
              <a:avLst/>
              <a:gdLst>
                <a:gd name="T0" fmla="*/ 459 w 510"/>
                <a:gd name="T1" fmla="*/ 102 h 102"/>
                <a:gd name="T2" fmla="*/ 510 w 510"/>
                <a:gd name="T3" fmla="*/ 51 h 102"/>
                <a:gd name="T4" fmla="*/ 459 w 510"/>
                <a:gd name="T5" fmla="*/ 0 h 102"/>
                <a:gd name="T6" fmla="*/ 51 w 510"/>
                <a:gd name="T7" fmla="*/ 0 h 102"/>
                <a:gd name="T8" fmla="*/ 0 w 510"/>
                <a:gd name="T9" fmla="*/ 51 h 102"/>
                <a:gd name="T10" fmla="*/ 51 w 510"/>
                <a:gd name="T11" fmla="*/ 102 h 102"/>
                <a:gd name="T12" fmla="*/ 459 w 51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102">
                  <a:moveTo>
                    <a:pt x="459" y="102"/>
                  </a:moveTo>
                  <a:cubicBezTo>
                    <a:pt x="487" y="102"/>
                    <a:pt x="510" y="79"/>
                    <a:pt x="510" y="51"/>
                  </a:cubicBezTo>
                  <a:cubicBezTo>
                    <a:pt x="510" y="23"/>
                    <a:pt x="487" y="0"/>
                    <a:pt x="45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459" y="102"/>
                    <a:pt x="459" y="102"/>
                    <a:pt x="45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6" name="Freeform 122"/>
            <p:cNvSpPr>
              <a:spLocks/>
            </p:cNvSpPr>
            <p:nvPr/>
          </p:nvSpPr>
          <p:spPr bwMode="auto">
            <a:xfrm>
              <a:off x="-3231" y="5442"/>
              <a:ext cx="2171" cy="242"/>
            </a:xfrm>
            <a:custGeom>
              <a:avLst/>
              <a:gdLst>
                <a:gd name="T0" fmla="*/ 867 w 918"/>
                <a:gd name="T1" fmla="*/ 0 h 102"/>
                <a:gd name="T2" fmla="*/ 51 w 918"/>
                <a:gd name="T3" fmla="*/ 0 h 102"/>
                <a:gd name="T4" fmla="*/ 0 w 918"/>
                <a:gd name="T5" fmla="*/ 51 h 102"/>
                <a:gd name="T6" fmla="*/ 51 w 918"/>
                <a:gd name="T7" fmla="*/ 102 h 102"/>
                <a:gd name="T8" fmla="*/ 867 w 918"/>
                <a:gd name="T9" fmla="*/ 102 h 102"/>
                <a:gd name="T10" fmla="*/ 918 w 918"/>
                <a:gd name="T11" fmla="*/ 51 h 102"/>
                <a:gd name="T12" fmla="*/ 867 w 91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8" h="102">
                  <a:moveTo>
                    <a:pt x="86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67" y="102"/>
                    <a:pt x="867" y="102"/>
                    <a:pt x="867" y="102"/>
                  </a:cubicBezTo>
                  <a:cubicBezTo>
                    <a:pt x="895" y="102"/>
                    <a:pt x="918" y="79"/>
                    <a:pt x="918" y="51"/>
                  </a:cubicBezTo>
                  <a:cubicBezTo>
                    <a:pt x="918" y="23"/>
                    <a:pt x="895" y="0"/>
                    <a:pt x="8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7" name="Freeform 123"/>
            <p:cNvSpPr>
              <a:spLocks/>
            </p:cNvSpPr>
            <p:nvPr/>
          </p:nvSpPr>
          <p:spPr bwMode="auto">
            <a:xfrm>
              <a:off x="-3231" y="4477"/>
              <a:ext cx="2171" cy="242"/>
            </a:xfrm>
            <a:custGeom>
              <a:avLst/>
              <a:gdLst>
                <a:gd name="T0" fmla="*/ 867 w 918"/>
                <a:gd name="T1" fmla="*/ 0 h 102"/>
                <a:gd name="T2" fmla="*/ 51 w 918"/>
                <a:gd name="T3" fmla="*/ 0 h 102"/>
                <a:gd name="T4" fmla="*/ 0 w 918"/>
                <a:gd name="T5" fmla="*/ 51 h 102"/>
                <a:gd name="T6" fmla="*/ 51 w 918"/>
                <a:gd name="T7" fmla="*/ 102 h 102"/>
                <a:gd name="T8" fmla="*/ 867 w 918"/>
                <a:gd name="T9" fmla="*/ 102 h 102"/>
                <a:gd name="T10" fmla="*/ 918 w 918"/>
                <a:gd name="T11" fmla="*/ 51 h 102"/>
                <a:gd name="T12" fmla="*/ 867 w 91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8" h="102">
                  <a:moveTo>
                    <a:pt x="86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67" y="102"/>
                    <a:pt x="867" y="102"/>
                    <a:pt x="867" y="102"/>
                  </a:cubicBezTo>
                  <a:cubicBezTo>
                    <a:pt x="895" y="102"/>
                    <a:pt x="918" y="79"/>
                    <a:pt x="918" y="51"/>
                  </a:cubicBezTo>
                  <a:cubicBezTo>
                    <a:pt x="918" y="23"/>
                    <a:pt x="895" y="0"/>
                    <a:pt x="8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8" name="Freeform 124"/>
            <p:cNvSpPr>
              <a:spLocks noEditPoints="1"/>
            </p:cNvSpPr>
            <p:nvPr/>
          </p:nvSpPr>
          <p:spPr bwMode="auto">
            <a:xfrm>
              <a:off x="-3473" y="1341"/>
              <a:ext cx="2655" cy="2654"/>
            </a:xfrm>
            <a:custGeom>
              <a:avLst/>
              <a:gdLst>
                <a:gd name="T0" fmla="*/ 911 w 1122"/>
                <a:gd name="T1" fmla="*/ 801 h 1122"/>
                <a:gd name="T2" fmla="*/ 758 w 1122"/>
                <a:gd name="T3" fmla="*/ 763 h 1122"/>
                <a:gd name="T4" fmla="*/ 752 w 1122"/>
                <a:gd name="T5" fmla="*/ 737 h 1122"/>
                <a:gd name="T6" fmla="*/ 832 w 1122"/>
                <a:gd name="T7" fmla="*/ 579 h 1122"/>
                <a:gd name="T8" fmla="*/ 883 w 1122"/>
                <a:gd name="T9" fmla="*/ 506 h 1122"/>
                <a:gd name="T10" fmla="*/ 894 w 1122"/>
                <a:gd name="T11" fmla="*/ 417 h 1122"/>
                <a:gd name="T12" fmla="*/ 871 w 1122"/>
                <a:gd name="T13" fmla="*/ 343 h 1122"/>
                <a:gd name="T14" fmla="*/ 852 w 1122"/>
                <a:gd name="T15" fmla="*/ 327 h 1122"/>
                <a:gd name="T16" fmla="*/ 855 w 1122"/>
                <a:gd name="T17" fmla="*/ 273 h 1122"/>
                <a:gd name="T18" fmla="*/ 864 w 1122"/>
                <a:gd name="T19" fmla="*/ 263 h 1122"/>
                <a:gd name="T20" fmla="*/ 870 w 1122"/>
                <a:gd name="T21" fmla="*/ 90 h 1122"/>
                <a:gd name="T22" fmla="*/ 678 w 1122"/>
                <a:gd name="T23" fmla="*/ 0 h 1122"/>
                <a:gd name="T24" fmla="*/ 501 w 1122"/>
                <a:gd name="T25" fmla="*/ 45 h 1122"/>
                <a:gd name="T26" fmla="*/ 266 w 1122"/>
                <a:gd name="T27" fmla="*/ 251 h 1122"/>
                <a:gd name="T28" fmla="*/ 272 w 1122"/>
                <a:gd name="T29" fmla="*/ 325 h 1122"/>
                <a:gd name="T30" fmla="*/ 251 w 1122"/>
                <a:gd name="T31" fmla="*/ 343 h 1122"/>
                <a:gd name="T32" fmla="*/ 228 w 1122"/>
                <a:gd name="T33" fmla="*/ 418 h 1122"/>
                <a:gd name="T34" fmla="*/ 239 w 1122"/>
                <a:gd name="T35" fmla="*/ 506 h 1122"/>
                <a:gd name="T36" fmla="*/ 296 w 1122"/>
                <a:gd name="T37" fmla="*/ 581 h 1122"/>
                <a:gd name="T38" fmla="*/ 371 w 1122"/>
                <a:gd name="T39" fmla="*/ 733 h 1122"/>
                <a:gd name="T40" fmla="*/ 364 w 1122"/>
                <a:gd name="T41" fmla="*/ 763 h 1122"/>
                <a:gd name="T42" fmla="*/ 211 w 1122"/>
                <a:gd name="T43" fmla="*/ 801 h 1122"/>
                <a:gd name="T44" fmla="*/ 0 w 1122"/>
                <a:gd name="T45" fmla="*/ 1071 h 1122"/>
                <a:gd name="T46" fmla="*/ 15 w 1122"/>
                <a:gd name="T47" fmla="*/ 1107 h 1122"/>
                <a:gd name="T48" fmla="*/ 51 w 1122"/>
                <a:gd name="T49" fmla="*/ 1122 h 1122"/>
                <a:gd name="T50" fmla="*/ 1071 w 1122"/>
                <a:gd name="T51" fmla="*/ 1122 h 1122"/>
                <a:gd name="T52" fmla="*/ 1122 w 1122"/>
                <a:gd name="T53" fmla="*/ 1071 h 1122"/>
                <a:gd name="T54" fmla="*/ 911 w 1122"/>
                <a:gd name="T55" fmla="*/ 801 h 1122"/>
                <a:gd name="T56" fmla="*/ 109 w 1122"/>
                <a:gd name="T57" fmla="*/ 1020 h 1122"/>
                <a:gd name="T58" fmla="*/ 236 w 1122"/>
                <a:gd name="T59" fmla="*/ 900 h 1122"/>
                <a:gd name="T60" fmla="*/ 418 w 1122"/>
                <a:gd name="T61" fmla="*/ 854 h 1122"/>
                <a:gd name="T62" fmla="*/ 456 w 1122"/>
                <a:gd name="T63" fmla="*/ 817 h 1122"/>
                <a:gd name="T64" fmla="*/ 477 w 1122"/>
                <a:gd name="T65" fmla="*/ 730 h 1122"/>
                <a:gd name="T66" fmla="*/ 463 w 1122"/>
                <a:gd name="T67" fmla="*/ 681 h 1122"/>
                <a:gd name="T68" fmla="*/ 392 w 1122"/>
                <a:gd name="T69" fmla="*/ 535 h 1122"/>
                <a:gd name="T70" fmla="*/ 341 w 1122"/>
                <a:gd name="T71" fmla="*/ 493 h 1122"/>
                <a:gd name="T72" fmla="*/ 328 w 1122"/>
                <a:gd name="T73" fmla="*/ 412 h 1122"/>
                <a:gd name="T74" fmla="*/ 366 w 1122"/>
                <a:gd name="T75" fmla="*/ 395 h 1122"/>
                <a:gd name="T76" fmla="*/ 378 w 1122"/>
                <a:gd name="T77" fmla="*/ 355 h 1122"/>
                <a:gd name="T78" fmla="*/ 368 w 1122"/>
                <a:gd name="T79" fmla="*/ 251 h 1122"/>
                <a:gd name="T80" fmla="*/ 517 w 1122"/>
                <a:gd name="T81" fmla="*/ 146 h 1122"/>
                <a:gd name="T82" fmla="*/ 547 w 1122"/>
                <a:gd name="T83" fmla="*/ 137 h 1122"/>
                <a:gd name="T84" fmla="*/ 678 w 1122"/>
                <a:gd name="T85" fmla="*/ 102 h 1122"/>
                <a:gd name="T86" fmla="*/ 785 w 1122"/>
                <a:gd name="T87" fmla="*/ 145 h 1122"/>
                <a:gd name="T88" fmla="*/ 791 w 1122"/>
                <a:gd name="T89" fmla="*/ 192 h 1122"/>
                <a:gd name="T90" fmla="*/ 769 w 1122"/>
                <a:gd name="T91" fmla="*/ 215 h 1122"/>
                <a:gd name="T92" fmla="*/ 754 w 1122"/>
                <a:gd name="T93" fmla="*/ 248 h 1122"/>
                <a:gd name="T94" fmla="*/ 749 w 1122"/>
                <a:gd name="T95" fmla="*/ 359 h 1122"/>
                <a:gd name="T96" fmla="*/ 759 w 1122"/>
                <a:gd name="T97" fmla="*/ 393 h 1122"/>
                <a:gd name="T98" fmla="*/ 792 w 1122"/>
                <a:gd name="T99" fmla="*/ 405 h 1122"/>
                <a:gd name="T100" fmla="*/ 786 w 1122"/>
                <a:gd name="T101" fmla="*/ 488 h 1122"/>
                <a:gd name="T102" fmla="*/ 735 w 1122"/>
                <a:gd name="T103" fmla="*/ 535 h 1122"/>
                <a:gd name="T104" fmla="*/ 661 w 1122"/>
                <a:gd name="T105" fmla="*/ 684 h 1122"/>
                <a:gd name="T106" fmla="*/ 646 w 1122"/>
                <a:gd name="T107" fmla="*/ 734 h 1122"/>
                <a:gd name="T108" fmla="*/ 667 w 1122"/>
                <a:gd name="T109" fmla="*/ 817 h 1122"/>
                <a:gd name="T110" fmla="*/ 704 w 1122"/>
                <a:gd name="T111" fmla="*/ 854 h 1122"/>
                <a:gd name="T112" fmla="*/ 887 w 1122"/>
                <a:gd name="T113" fmla="*/ 900 h 1122"/>
                <a:gd name="T114" fmla="*/ 1013 w 1122"/>
                <a:gd name="T115" fmla="*/ 1020 h 1122"/>
                <a:gd name="T116" fmla="*/ 109 w 1122"/>
                <a:gd name="T117" fmla="*/ 102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2" h="1122">
                  <a:moveTo>
                    <a:pt x="911" y="801"/>
                  </a:moveTo>
                  <a:cubicBezTo>
                    <a:pt x="758" y="763"/>
                    <a:pt x="758" y="763"/>
                    <a:pt x="758" y="763"/>
                  </a:cubicBezTo>
                  <a:cubicBezTo>
                    <a:pt x="752" y="737"/>
                    <a:pt x="752" y="737"/>
                    <a:pt x="752" y="737"/>
                  </a:cubicBezTo>
                  <a:cubicBezTo>
                    <a:pt x="792" y="693"/>
                    <a:pt x="820" y="637"/>
                    <a:pt x="832" y="579"/>
                  </a:cubicBezTo>
                  <a:cubicBezTo>
                    <a:pt x="859" y="565"/>
                    <a:pt x="879" y="538"/>
                    <a:pt x="883" y="506"/>
                  </a:cubicBezTo>
                  <a:cubicBezTo>
                    <a:pt x="894" y="417"/>
                    <a:pt x="894" y="417"/>
                    <a:pt x="894" y="417"/>
                  </a:cubicBezTo>
                  <a:cubicBezTo>
                    <a:pt x="897" y="391"/>
                    <a:pt x="889" y="363"/>
                    <a:pt x="871" y="343"/>
                  </a:cubicBezTo>
                  <a:cubicBezTo>
                    <a:pt x="865" y="337"/>
                    <a:pt x="859" y="331"/>
                    <a:pt x="852" y="327"/>
                  </a:cubicBezTo>
                  <a:cubicBezTo>
                    <a:pt x="855" y="273"/>
                    <a:pt x="855" y="273"/>
                    <a:pt x="855" y="273"/>
                  </a:cubicBezTo>
                  <a:cubicBezTo>
                    <a:pt x="864" y="263"/>
                    <a:pt x="864" y="263"/>
                    <a:pt x="864" y="263"/>
                  </a:cubicBezTo>
                  <a:cubicBezTo>
                    <a:pt x="890" y="235"/>
                    <a:pt x="926" y="176"/>
                    <a:pt x="870" y="90"/>
                  </a:cubicBezTo>
                  <a:cubicBezTo>
                    <a:pt x="843" y="49"/>
                    <a:pt x="788" y="0"/>
                    <a:pt x="678" y="0"/>
                  </a:cubicBezTo>
                  <a:cubicBezTo>
                    <a:pt x="645" y="0"/>
                    <a:pt x="572" y="0"/>
                    <a:pt x="501" y="45"/>
                  </a:cubicBezTo>
                  <a:cubicBezTo>
                    <a:pt x="291" y="52"/>
                    <a:pt x="266" y="165"/>
                    <a:pt x="266" y="251"/>
                  </a:cubicBezTo>
                  <a:cubicBezTo>
                    <a:pt x="266" y="267"/>
                    <a:pt x="269" y="299"/>
                    <a:pt x="272" y="325"/>
                  </a:cubicBezTo>
                  <a:cubicBezTo>
                    <a:pt x="264" y="330"/>
                    <a:pt x="257" y="336"/>
                    <a:pt x="251" y="343"/>
                  </a:cubicBezTo>
                  <a:cubicBezTo>
                    <a:pt x="233" y="363"/>
                    <a:pt x="225" y="391"/>
                    <a:pt x="228" y="418"/>
                  </a:cubicBezTo>
                  <a:cubicBezTo>
                    <a:pt x="239" y="506"/>
                    <a:pt x="239" y="506"/>
                    <a:pt x="239" y="506"/>
                  </a:cubicBezTo>
                  <a:cubicBezTo>
                    <a:pt x="244" y="540"/>
                    <a:pt x="265" y="567"/>
                    <a:pt x="296" y="581"/>
                  </a:cubicBezTo>
                  <a:cubicBezTo>
                    <a:pt x="307" y="636"/>
                    <a:pt x="334" y="690"/>
                    <a:pt x="371" y="733"/>
                  </a:cubicBezTo>
                  <a:cubicBezTo>
                    <a:pt x="364" y="763"/>
                    <a:pt x="364" y="763"/>
                    <a:pt x="364" y="763"/>
                  </a:cubicBezTo>
                  <a:cubicBezTo>
                    <a:pt x="211" y="801"/>
                    <a:pt x="211" y="801"/>
                    <a:pt x="211" y="801"/>
                  </a:cubicBezTo>
                  <a:cubicBezTo>
                    <a:pt x="87" y="832"/>
                    <a:pt x="0" y="943"/>
                    <a:pt x="0" y="1071"/>
                  </a:cubicBezTo>
                  <a:cubicBezTo>
                    <a:pt x="0" y="1085"/>
                    <a:pt x="5" y="1098"/>
                    <a:pt x="15" y="1107"/>
                  </a:cubicBezTo>
                  <a:cubicBezTo>
                    <a:pt x="24" y="1117"/>
                    <a:pt x="37" y="1122"/>
                    <a:pt x="51" y="1122"/>
                  </a:cubicBezTo>
                  <a:cubicBezTo>
                    <a:pt x="1071" y="1122"/>
                    <a:pt x="1071" y="1122"/>
                    <a:pt x="1071" y="1122"/>
                  </a:cubicBezTo>
                  <a:cubicBezTo>
                    <a:pt x="1099" y="1122"/>
                    <a:pt x="1122" y="1099"/>
                    <a:pt x="1122" y="1071"/>
                  </a:cubicBezTo>
                  <a:cubicBezTo>
                    <a:pt x="1122" y="943"/>
                    <a:pt x="1036" y="832"/>
                    <a:pt x="911" y="801"/>
                  </a:cubicBezTo>
                  <a:close/>
                  <a:moveTo>
                    <a:pt x="109" y="1020"/>
                  </a:moveTo>
                  <a:cubicBezTo>
                    <a:pt x="127" y="962"/>
                    <a:pt x="174" y="915"/>
                    <a:pt x="236" y="900"/>
                  </a:cubicBezTo>
                  <a:cubicBezTo>
                    <a:pt x="418" y="854"/>
                    <a:pt x="418" y="854"/>
                    <a:pt x="418" y="854"/>
                  </a:cubicBezTo>
                  <a:cubicBezTo>
                    <a:pt x="437" y="850"/>
                    <a:pt x="451" y="835"/>
                    <a:pt x="456" y="817"/>
                  </a:cubicBezTo>
                  <a:cubicBezTo>
                    <a:pt x="477" y="730"/>
                    <a:pt x="477" y="730"/>
                    <a:pt x="477" y="730"/>
                  </a:cubicBezTo>
                  <a:cubicBezTo>
                    <a:pt x="482" y="712"/>
                    <a:pt x="476" y="693"/>
                    <a:pt x="463" y="681"/>
                  </a:cubicBezTo>
                  <a:cubicBezTo>
                    <a:pt x="423" y="643"/>
                    <a:pt x="397" y="589"/>
                    <a:pt x="392" y="535"/>
                  </a:cubicBezTo>
                  <a:cubicBezTo>
                    <a:pt x="390" y="508"/>
                    <a:pt x="368" y="493"/>
                    <a:pt x="341" y="493"/>
                  </a:cubicBezTo>
                  <a:cubicBezTo>
                    <a:pt x="328" y="412"/>
                    <a:pt x="328" y="412"/>
                    <a:pt x="328" y="412"/>
                  </a:cubicBezTo>
                  <a:cubicBezTo>
                    <a:pt x="342" y="412"/>
                    <a:pt x="356" y="406"/>
                    <a:pt x="366" y="395"/>
                  </a:cubicBezTo>
                  <a:cubicBezTo>
                    <a:pt x="376" y="384"/>
                    <a:pt x="380" y="370"/>
                    <a:pt x="378" y="355"/>
                  </a:cubicBezTo>
                  <a:cubicBezTo>
                    <a:pt x="374" y="324"/>
                    <a:pt x="368" y="268"/>
                    <a:pt x="368" y="251"/>
                  </a:cubicBezTo>
                  <a:cubicBezTo>
                    <a:pt x="368" y="198"/>
                    <a:pt x="368" y="148"/>
                    <a:pt x="517" y="146"/>
                  </a:cubicBezTo>
                  <a:cubicBezTo>
                    <a:pt x="528" y="146"/>
                    <a:pt x="538" y="143"/>
                    <a:pt x="547" y="137"/>
                  </a:cubicBezTo>
                  <a:cubicBezTo>
                    <a:pt x="595" y="102"/>
                    <a:pt x="651" y="102"/>
                    <a:pt x="678" y="102"/>
                  </a:cubicBezTo>
                  <a:cubicBezTo>
                    <a:pt x="731" y="102"/>
                    <a:pt x="765" y="116"/>
                    <a:pt x="785" y="145"/>
                  </a:cubicBezTo>
                  <a:cubicBezTo>
                    <a:pt x="805" y="177"/>
                    <a:pt x="797" y="186"/>
                    <a:pt x="791" y="192"/>
                  </a:cubicBezTo>
                  <a:cubicBezTo>
                    <a:pt x="769" y="215"/>
                    <a:pt x="769" y="215"/>
                    <a:pt x="769" y="215"/>
                  </a:cubicBezTo>
                  <a:cubicBezTo>
                    <a:pt x="760" y="223"/>
                    <a:pt x="755" y="235"/>
                    <a:pt x="754" y="248"/>
                  </a:cubicBezTo>
                  <a:cubicBezTo>
                    <a:pt x="749" y="359"/>
                    <a:pt x="749" y="359"/>
                    <a:pt x="749" y="359"/>
                  </a:cubicBezTo>
                  <a:cubicBezTo>
                    <a:pt x="748" y="373"/>
                    <a:pt x="750" y="383"/>
                    <a:pt x="759" y="393"/>
                  </a:cubicBezTo>
                  <a:cubicBezTo>
                    <a:pt x="769" y="403"/>
                    <a:pt x="779" y="405"/>
                    <a:pt x="792" y="405"/>
                  </a:cubicBezTo>
                  <a:cubicBezTo>
                    <a:pt x="786" y="488"/>
                    <a:pt x="786" y="488"/>
                    <a:pt x="786" y="488"/>
                  </a:cubicBezTo>
                  <a:cubicBezTo>
                    <a:pt x="759" y="488"/>
                    <a:pt x="737" y="508"/>
                    <a:pt x="735" y="535"/>
                  </a:cubicBezTo>
                  <a:cubicBezTo>
                    <a:pt x="731" y="590"/>
                    <a:pt x="702" y="647"/>
                    <a:pt x="661" y="684"/>
                  </a:cubicBezTo>
                  <a:cubicBezTo>
                    <a:pt x="647" y="696"/>
                    <a:pt x="641" y="716"/>
                    <a:pt x="646" y="734"/>
                  </a:cubicBezTo>
                  <a:cubicBezTo>
                    <a:pt x="667" y="817"/>
                    <a:pt x="667" y="817"/>
                    <a:pt x="667" y="817"/>
                  </a:cubicBezTo>
                  <a:cubicBezTo>
                    <a:pt x="671" y="835"/>
                    <a:pt x="686" y="850"/>
                    <a:pt x="704" y="85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948" y="915"/>
                    <a:pt x="995" y="962"/>
                    <a:pt x="1013" y="1020"/>
                  </a:cubicBezTo>
                  <a:lnTo>
                    <a:pt x="109" y="10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9" name="Freeform 125"/>
            <p:cNvSpPr>
              <a:spLocks noEditPoints="1"/>
            </p:cNvSpPr>
            <p:nvPr/>
          </p:nvSpPr>
          <p:spPr bwMode="auto">
            <a:xfrm>
              <a:off x="-5162" y="617"/>
              <a:ext cx="5067" cy="5790"/>
            </a:xfrm>
            <a:custGeom>
              <a:avLst/>
              <a:gdLst>
                <a:gd name="T0" fmla="*/ 255 w 2142"/>
                <a:gd name="T1" fmla="*/ 0 h 2448"/>
                <a:gd name="T2" fmla="*/ 102 w 2142"/>
                <a:gd name="T3" fmla="*/ 408 h 2448"/>
                <a:gd name="T4" fmla="*/ 0 w 2142"/>
                <a:gd name="T5" fmla="*/ 459 h 2448"/>
                <a:gd name="T6" fmla="*/ 102 w 2142"/>
                <a:gd name="T7" fmla="*/ 510 h 2448"/>
                <a:gd name="T8" fmla="*/ 51 w 2142"/>
                <a:gd name="T9" fmla="*/ 918 h 2448"/>
                <a:gd name="T10" fmla="*/ 51 w 2142"/>
                <a:gd name="T11" fmla="*/ 1020 h 2448"/>
                <a:gd name="T12" fmla="*/ 102 w 2142"/>
                <a:gd name="T13" fmla="*/ 1428 h 2448"/>
                <a:gd name="T14" fmla="*/ 0 w 2142"/>
                <a:gd name="T15" fmla="*/ 1479 h 2448"/>
                <a:gd name="T16" fmla="*/ 102 w 2142"/>
                <a:gd name="T17" fmla="*/ 1530 h 2448"/>
                <a:gd name="T18" fmla="*/ 51 w 2142"/>
                <a:gd name="T19" fmla="*/ 1938 h 2448"/>
                <a:gd name="T20" fmla="*/ 51 w 2142"/>
                <a:gd name="T21" fmla="*/ 2040 h 2448"/>
                <a:gd name="T22" fmla="*/ 102 w 2142"/>
                <a:gd name="T23" fmla="*/ 2295 h 2448"/>
                <a:gd name="T24" fmla="*/ 1989 w 2142"/>
                <a:gd name="T25" fmla="*/ 2448 h 2448"/>
                <a:gd name="T26" fmla="*/ 2142 w 2142"/>
                <a:gd name="T27" fmla="*/ 153 h 2448"/>
                <a:gd name="T28" fmla="*/ 2040 w 2142"/>
                <a:gd name="T29" fmla="*/ 2295 h 2448"/>
                <a:gd name="T30" fmla="*/ 255 w 2142"/>
                <a:gd name="T31" fmla="*/ 2346 h 2448"/>
                <a:gd name="T32" fmla="*/ 204 w 2142"/>
                <a:gd name="T33" fmla="*/ 2040 h 2448"/>
                <a:gd name="T34" fmla="*/ 459 w 2142"/>
                <a:gd name="T35" fmla="*/ 2142 h 2448"/>
                <a:gd name="T36" fmla="*/ 459 w 2142"/>
                <a:gd name="T37" fmla="*/ 1836 h 2448"/>
                <a:gd name="T38" fmla="*/ 204 w 2142"/>
                <a:gd name="T39" fmla="*/ 1938 h 2448"/>
                <a:gd name="T40" fmla="*/ 315 w 2142"/>
                <a:gd name="T41" fmla="*/ 1530 h 2448"/>
                <a:gd name="T42" fmla="*/ 612 w 2142"/>
                <a:gd name="T43" fmla="*/ 1479 h 2448"/>
                <a:gd name="T44" fmla="*/ 315 w 2142"/>
                <a:gd name="T45" fmla="*/ 1428 h 2448"/>
                <a:gd name="T46" fmla="*/ 204 w 2142"/>
                <a:gd name="T47" fmla="*/ 1020 h 2448"/>
                <a:gd name="T48" fmla="*/ 459 w 2142"/>
                <a:gd name="T49" fmla="*/ 1122 h 2448"/>
                <a:gd name="T50" fmla="*/ 459 w 2142"/>
                <a:gd name="T51" fmla="*/ 816 h 2448"/>
                <a:gd name="T52" fmla="*/ 204 w 2142"/>
                <a:gd name="T53" fmla="*/ 918 h 2448"/>
                <a:gd name="T54" fmla="*/ 315 w 2142"/>
                <a:gd name="T55" fmla="*/ 510 h 2448"/>
                <a:gd name="T56" fmla="*/ 612 w 2142"/>
                <a:gd name="T57" fmla="*/ 459 h 2448"/>
                <a:gd name="T58" fmla="*/ 315 w 2142"/>
                <a:gd name="T59" fmla="*/ 408 h 2448"/>
                <a:gd name="T60" fmla="*/ 204 w 2142"/>
                <a:gd name="T61" fmla="*/ 153 h 2448"/>
                <a:gd name="T62" fmla="*/ 1989 w 2142"/>
                <a:gd name="T63" fmla="*/ 102 h 2448"/>
                <a:gd name="T64" fmla="*/ 2040 w 2142"/>
                <a:gd name="T65" fmla="*/ 2295 h 2448"/>
                <a:gd name="T66" fmla="*/ 459 w 2142"/>
                <a:gd name="T67" fmla="*/ 1938 h 2448"/>
                <a:gd name="T68" fmla="*/ 459 w 2142"/>
                <a:gd name="T69" fmla="*/ 2040 h 2448"/>
                <a:gd name="T70" fmla="*/ 408 w 2142"/>
                <a:gd name="T71" fmla="*/ 1479 h 2448"/>
                <a:gd name="T72" fmla="*/ 510 w 2142"/>
                <a:gd name="T73" fmla="*/ 1479 h 2448"/>
                <a:gd name="T74" fmla="*/ 408 w 2142"/>
                <a:gd name="T75" fmla="*/ 1479 h 2448"/>
                <a:gd name="T76" fmla="*/ 459 w 2142"/>
                <a:gd name="T77" fmla="*/ 918 h 2448"/>
                <a:gd name="T78" fmla="*/ 459 w 2142"/>
                <a:gd name="T79" fmla="*/ 1020 h 2448"/>
                <a:gd name="T80" fmla="*/ 408 w 2142"/>
                <a:gd name="T81" fmla="*/ 459 h 2448"/>
                <a:gd name="T82" fmla="*/ 510 w 2142"/>
                <a:gd name="T83" fmla="*/ 459 h 2448"/>
                <a:gd name="T84" fmla="*/ 408 w 2142"/>
                <a:gd name="T85" fmla="*/ 459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42" h="2448">
                  <a:moveTo>
                    <a:pt x="1989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171" y="0"/>
                    <a:pt x="102" y="69"/>
                    <a:pt x="102" y="153"/>
                  </a:cubicBezTo>
                  <a:cubicBezTo>
                    <a:pt x="102" y="408"/>
                    <a:pt x="102" y="408"/>
                    <a:pt x="102" y="408"/>
                  </a:cubicBezTo>
                  <a:cubicBezTo>
                    <a:pt x="51" y="408"/>
                    <a:pt x="51" y="408"/>
                    <a:pt x="51" y="408"/>
                  </a:cubicBezTo>
                  <a:cubicBezTo>
                    <a:pt x="23" y="408"/>
                    <a:pt x="0" y="431"/>
                    <a:pt x="0" y="459"/>
                  </a:cubicBezTo>
                  <a:cubicBezTo>
                    <a:pt x="0" y="487"/>
                    <a:pt x="23" y="510"/>
                    <a:pt x="51" y="510"/>
                  </a:cubicBezTo>
                  <a:cubicBezTo>
                    <a:pt x="102" y="510"/>
                    <a:pt x="102" y="510"/>
                    <a:pt x="102" y="510"/>
                  </a:cubicBezTo>
                  <a:cubicBezTo>
                    <a:pt x="102" y="918"/>
                    <a:pt x="102" y="918"/>
                    <a:pt x="102" y="918"/>
                  </a:cubicBezTo>
                  <a:cubicBezTo>
                    <a:pt x="51" y="918"/>
                    <a:pt x="51" y="918"/>
                    <a:pt x="51" y="918"/>
                  </a:cubicBezTo>
                  <a:cubicBezTo>
                    <a:pt x="23" y="918"/>
                    <a:pt x="0" y="941"/>
                    <a:pt x="0" y="969"/>
                  </a:cubicBezTo>
                  <a:cubicBezTo>
                    <a:pt x="0" y="997"/>
                    <a:pt x="23" y="1020"/>
                    <a:pt x="51" y="1020"/>
                  </a:cubicBezTo>
                  <a:cubicBezTo>
                    <a:pt x="102" y="1020"/>
                    <a:pt x="102" y="1020"/>
                    <a:pt x="102" y="1020"/>
                  </a:cubicBezTo>
                  <a:cubicBezTo>
                    <a:pt x="102" y="1428"/>
                    <a:pt x="102" y="1428"/>
                    <a:pt x="102" y="1428"/>
                  </a:cubicBezTo>
                  <a:cubicBezTo>
                    <a:pt x="51" y="1428"/>
                    <a:pt x="51" y="1428"/>
                    <a:pt x="51" y="1428"/>
                  </a:cubicBezTo>
                  <a:cubicBezTo>
                    <a:pt x="23" y="1428"/>
                    <a:pt x="0" y="1451"/>
                    <a:pt x="0" y="1479"/>
                  </a:cubicBezTo>
                  <a:cubicBezTo>
                    <a:pt x="0" y="1507"/>
                    <a:pt x="23" y="1530"/>
                    <a:pt x="51" y="1530"/>
                  </a:cubicBezTo>
                  <a:cubicBezTo>
                    <a:pt x="102" y="1530"/>
                    <a:pt x="102" y="1530"/>
                    <a:pt x="102" y="1530"/>
                  </a:cubicBezTo>
                  <a:cubicBezTo>
                    <a:pt x="102" y="1938"/>
                    <a:pt x="102" y="1938"/>
                    <a:pt x="102" y="1938"/>
                  </a:cubicBezTo>
                  <a:cubicBezTo>
                    <a:pt x="51" y="1938"/>
                    <a:pt x="51" y="1938"/>
                    <a:pt x="51" y="1938"/>
                  </a:cubicBezTo>
                  <a:cubicBezTo>
                    <a:pt x="23" y="1938"/>
                    <a:pt x="0" y="1961"/>
                    <a:pt x="0" y="1989"/>
                  </a:cubicBezTo>
                  <a:cubicBezTo>
                    <a:pt x="0" y="2017"/>
                    <a:pt x="23" y="2040"/>
                    <a:pt x="51" y="2040"/>
                  </a:cubicBezTo>
                  <a:cubicBezTo>
                    <a:pt x="102" y="2040"/>
                    <a:pt x="102" y="2040"/>
                    <a:pt x="102" y="2040"/>
                  </a:cubicBezTo>
                  <a:cubicBezTo>
                    <a:pt x="102" y="2295"/>
                    <a:pt x="102" y="2295"/>
                    <a:pt x="102" y="2295"/>
                  </a:cubicBezTo>
                  <a:cubicBezTo>
                    <a:pt x="102" y="2379"/>
                    <a:pt x="171" y="2448"/>
                    <a:pt x="255" y="2448"/>
                  </a:cubicBezTo>
                  <a:cubicBezTo>
                    <a:pt x="1989" y="2448"/>
                    <a:pt x="1989" y="2448"/>
                    <a:pt x="1989" y="2448"/>
                  </a:cubicBezTo>
                  <a:cubicBezTo>
                    <a:pt x="2073" y="2448"/>
                    <a:pt x="2142" y="2379"/>
                    <a:pt x="2142" y="2295"/>
                  </a:cubicBezTo>
                  <a:cubicBezTo>
                    <a:pt x="2142" y="153"/>
                    <a:pt x="2142" y="153"/>
                    <a:pt x="2142" y="153"/>
                  </a:cubicBezTo>
                  <a:cubicBezTo>
                    <a:pt x="2142" y="69"/>
                    <a:pt x="2073" y="0"/>
                    <a:pt x="1989" y="0"/>
                  </a:cubicBezTo>
                  <a:close/>
                  <a:moveTo>
                    <a:pt x="2040" y="2295"/>
                  </a:moveTo>
                  <a:cubicBezTo>
                    <a:pt x="2040" y="2323"/>
                    <a:pt x="2017" y="2346"/>
                    <a:pt x="1989" y="2346"/>
                  </a:cubicBezTo>
                  <a:cubicBezTo>
                    <a:pt x="255" y="2346"/>
                    <a:pt x="255" y="2346"/>
                    <a:pt x="255" y="2346"/>
                  </a:cubicBezTo>
                  <a:cubicBezTo>
                    <a:pt x="227" y="2346"/>
                    <a:pt x="204" y="2323"/>
                    <a:pt x="204" y="2295"/>
                  </a:cubicBezTo>
                  <a:cubicBezTo>
                    <a:pt x="204" y="2040"/>
                    <a:pt x="204" y="2040"/>
                    <a:pt x="204" y="2040"/>
                  </a:cubicBezTo>
                  <a:cubicBezTo>
                    <a:pt x="315" y="2040"/>
                    <a:pt x="315" y="2040"/>
                    <a:pt x="315" y="2040"/>
                  </a:cubicBezTo>
                  <a:cubicBezTo>
                    <a:pt x="337" y="2099"/>
                    <a:pt x="393" y="2142"/>
                    <a:pt x="459" y="2142"/>
                  </a:cubicBezTo>
                  <a:cubicBezTo>
                    <a:pt x="543" y="2142"/>
                    <a:pt x="612" y="2073"/>
                    <a:pt x="612" y="1989"/>
                  </a:cubicBezTo>
                  <a:cubicBezTo>
                    <a:pt x="612" y="1905"/>
                    <a:pt x="543" y="1836"/>
                    <a:pt x="459" y="1836"/>
                  </a:cubicBezTo>
                  <a:cubicBezTo>
                    <a:pt x="393" y="1836"/>
                    <a:pt x="337" y="1879"/>
                    <a:pt x="315" y="1938"/>
                  </a:cubicBezTo>
                  <a:cubicBezTo>
                    <a:pt x="204" y="1938"/>
                    <a:pt x="204" y="1938"/>
                    <a:pt x="204" y="1938"/>
                  </a:cubicBezTo>
                  <a:cubicBezTo>
                    <a:pt x="204" y="1530"/>
                    <a:pt x="204" y="1530"/>
                    <a:pt x="204" y="1530"/>
                  </a:cubicBezTo>
                  <a:cubicBezTo>
                    <a:pt x="315" y="1530"/>
                    <a:pt x="315" y="1530"/>
                    <a:pt x="315" y="1530"/>
                  </a:cubicBezTo>
                  <a:cubicBezTo>
                    <a:pt x="337" y="1589"/>
                    <a:pt x="393" y="1632"/>
                    <a:pt x="459" y="1632"/>
                  </a:cubicBezTo>
                  <a:cubicBezTo>
                    <a:pt x="543" y="1632"/>
                    <a:pt x="612" y="1563"/>
                    <a:pt x="612" y="1479"/>
                  </a:cubicBezTo>
                  <a:cubicBezTo>
                    <a:pt x="612" y="1395"/>
                    <a:pt x="543" y="1326"/>
                    <a:pt x="459" y="1326"/>
                  </a:cubicBezTo>
                  <a:cubicBezTo>
                    <a:pt x="393" y="1326"/>
                    <a:pt x="337" y="1369"/>
                    <a:pt x="315" y="1428"/>
                  </a:cubicBezTo>
                  <a:cubicBezTo>
                    <a:pt x="204" y="1428"/>
                    <a:pt x="204" y="1428"/>
                    <a:pt x="204" y="1428"/>
                  </a:cubicBezTo>
                  <a:cubicBezTo>
                    <a:pt x="204" y="1020"/>
                    <a:pt x="204" y="1020"/>
                    <a:pt x="204" y="1020"/>
                  </a:cubicBezTo>
                  <a:cubicBezTo>
                    <a:pt x="315" y="1020"/>
                    <a:pt x="315" y="1020"/>
                    <a:pt x="315" y="1020"/>
                  </a:cubicBezTo>
                  <a:cubicBezTo>
                    <a:pt x="337" y="1079"/>
                    <a:pt x="393" y="1122"/>
                    <a:pt x="459" y="1122"/>
                  </a:cubicBezTo>
                  <a:cubicBezTo>
                    <a:pt x="543" y="1122"/>
                    <a:pt x="612" y="1053"/>
                    <a:pt x="612" y="969"/>
                  </a:cubicBezTo>
                  <a:cubicBezTo>
                    <a:pt x="612" y="885"/>
                    <a:pt x="543" y="816"/>
                    <a:pt x="459" y="816"/>
                  </a:cubicBezTo>
                  <a:cubicBezTo>
                    <a:pt x="393" y="816"/>
                    <a:pt x="337" y="859"/>
                    <a:pt x="315" y="918"/>
                  </a:cubicBezTo>
                  <a:cubicBezTo>
                    <a:pt x="204" y="918"/>
                    <a:pt x="204" y="918"/>
                    <a:pt x="204" y="918"/>
                  </a:cubicBezTo>
                  <a:cubicBezTo>
                    <a:pt x="204" y="510"/>
                    <a:pt x="204" y="510"/>
                    <a:pt x="204" y="510"/>
                  </a:cubicBezTo>
                  <a:cubicBezTo>
                    <a:pt x="315" y="510"/>
                    <a:pt x="315" y="510"/>
                    <a:pt x="315" y="510"/>
                  </a:cubicBezTo>
                  <a:cubicBezTo>
                    <a:pt x="337" y="569"/>
                    <a:pt x="393" y="612"/>
                    <a:pt x="459" y="612"/>
                  </a:cubicBezTo>
                  <a:cubicBezTo>
                    <a:pt x="543" y="612"/>
                    <a:pt x="612" y="543"/>
                    <a:pt x="612" y="459"/>
                  </a:cubicBezTo>
                  <a:cubicBezTo>
                    <a:pt x="612" y="375"/>
                    <a:pt x="543" y="306"/>
                    <a:pt x="459" y="306"/>
                  </a:cubicBezTo>
                  <a:cubicBezTo>
                    <a:pt x="393" y="306"/>
                    <a:pt x="337" y="349"/>
                    <a:pt x="315" y="408"/>
                  </a:cubicBezTo>
                  <a:cubicBezTo>
                    <a:pt x="204" y="408"/>
                    <a:pt x="204" y="408"/>
                    <a:pt x="204" y="408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4" y="125"/>
                    <a:pt x="227" y="102"/>
                    <a:pt x="255" y="102"/>
                  </a:cubicBezTo>
                  <a:cubicBezTo>
                    <a:pt x="1989" y="102"/>
                    <a:pt x="1989" y="102"/>
                    <a:pt x="1989" y="102"/>
                  </a:cubicBezTo>
                  <a:cubicBezTo>
                    <a:pt x="2017" y="102"/>
                    <a:pt x="2040" y="125"/>
                    <a:pt x="2040" y="153"/>
                  </a:cubicBezTo>
                  <a:lnTo>
                    <a:pt x="2040" y="2295"/>
                  </a:lnTo>
                  <a:close/>
                  <a:moveTo>
                    <a:pt x="408" y="1989"/>
                  </a:moveTo>
                  <a:cubicBezTo>
                    <a:pt x="408" y="1961"/>
                    <a:pt x="431" y="1938"/>
                    <a:pt x="459" y="1938"/>
                  </a:cubicBezTo>
                  <a:cubicBezTo>
                    <a:pt x="487" y="1938"/>
                    <a:pt x="510" y="1961"/>
                    <a:pt x="510" y="1989"/>
                  </a:cubicBezTo>
                  <a:cubicBezTo>
                    <a:pt x="510" y="2017"/>
                    <a:pt x="487" y="2040"/>
                    <a:pt x="459" y="2040"/>
                  </a:cubicBezTo>
                  <a:cubicBezTo>
                    <a:pt x="431" y="2040"/>
                    <a:pt x="408" y="2017"/>
                    <a:pt x="408" y="1989"/>
                  </a:cubicBezTo>
                  <a:close/>
                  <a:moveTo>
                    <a:pt x="408" y="1479"/>
                  </a:moveTo>
                  <a:cubicBezTo>
                    <a:pt x="408" y="1451"/>
                    <a:pt x="431" y="1428"/>
                    <a:pt x="459" y="1428"/>
                  </a:cubicBezTo>
                  <a:cubicBezTo>
                    <a:pt x="487" y="1428"/>
                    <a:pt x="510" y="1451"/>
                    <a:pt x="510" y="1479"/>
                  </a:cubicBezTo>
                  <a:cubicBezTo>
                    <a:pt x="510" y="1507"/>
                    <a:pt x="487" y="1530"/>
                    <a:pt x="459" y="1530"/>
                  </a:cubicBezTo>
                  <a:cubicBezTo>
                    <a:pt x="431" y="1530"/>
                    <a:pt x="408" y="1507"/>
                    <a:pt x="408" y="1479"/>
                  </a:cubicBezTo>
                  <a:close/>
                  <a:moveTo>
                    <a:pt x="408" y="969"/>
                  </a:moveTo>
                  <a:cubicBezTo>
                    <a:pt x="408" y="941"/>
                    <a:pt x="431" y="918"/>
                    <a:pt x="459" y="918"/>
                  </a:cubicBezTo>
                  <a:cubicBezTo>
                    <a:pt x="487" y="918"/>
                    <a:pt x="510" y="941"/>
                    <a:pt x="510" y="969"/>
                  </a:cubicBezTo>
                  <a:cubicBezTo>
                    <a:pt x="510" y="997"/>
                    <a:pt x="487" y="1020"/>
                    <a:pt x="459" y="1020"/>
                  </a:cubicBezTo>
                  <a:cubicBezTo>
                    <a:pt x="431" y="1020"/>
                    <a:pt x="408" y="997"/>
                    <a:pt x="408" y="969"/>
                  </a:cubicBezTo>
                  <a:close/>
                  <a:moveTo>
                    <a:pt x="408" y="459"/>
                  </a:moveTo>
                  <a:cubicBezTo>
                    <a:pt x="408" y="431"/>
                    <a:pt x="431" y="408"/>
                    <a:pt x="459" y="408"/>
                  </a:cubicBezTo>
                  <a:cubicBezTo>
                    <a:pt x="487" y="408"/>
                    <a:pt x="510" y="431"/>
                    <a:pt x="510" y="459"/>
                  </a:cubicBezTo>
                  <a:cubicBezTo>
                    <a:pt x="510" y="487"/>
                    <a:pt x="487" y="510"/>
                    <a:pt x="459" y="510"/>
                  </a:cubicBezTo>
                  <a:cubicBezTo>
                    <a:pt x="431" y="510"/>
                    <a:pt x="408" y="487"/>
                    <a:pt x="408" y="4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</p:grpSp>
      <p:grpSp>
        <p:nvGrpSpPr>
          <p:cNvPr id="40" name="Group 14"/>
          <p:cNvGrpSpPr>
            <a:grpSpLocks noChangeAspect="1"/>
          </p:cNvGrpSpPr>
          <p:nvPr/>
        </p:nvGrpSpPr>
        <p:grpSpPr bwMode="auto">
          <a:xfrm>
            <a:off x="9813912" y="2110165"/>
            <a:ext cx="379748" cy="535755"/>
            <a:chOff x="3710" y="347"/>
            <a:chExt cx="4104" cy="5790"/>
          </a:xfrm>
          <a:solidFill>
            <a:schemeClr val="bg1"/>
          </a:solidFill>
        </p:grpSpPr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3710" y="347"/>
              <a:ext cx="4104" cy="5790"/>
            </a:xfrm>
            <a:custGeom>
              <a:avLst/>
              <a:gdLst>
                <a:gd name="T0" fmla="*/ 867 w 1734"/>
                <a:gd name="T1" fmla="*/ 0 h 2448"/>
                <a:gd name="T2" fmla="*/ 0 w 1734"/>
                <a:gd name="T3" fmla="*/ 867 h 2448"/>
                <a:gd name="T4" fmla="*/ 834 w 1734"/>
                <a:gd name="T5" fmla="*/ 2436 h 2448"/>
                <a:gd name="T6" fmla="*/ 867 w 1734"/>
                <a:gd name="T7" fmla="*/ 2448 h 2448"/>
                <a:gd name="T8" fmla="*/ 900 w 1734"/>
                <a:gd name="T9" fmla="*/ 2436 h 2448"/>
                <a:gd name="T10" fmla="*/ 1734 w 1734"/>
                <a:gd name="T11" fmla="*/ 867 h 2448"/>
                <a:gd name="T12" fmla="*/ 867 w 1734"/>
                <a:gd name="T13" fmla="*/ 0 h 2448"/>
                <a:gd name="T14" fmla="*/ 867 w 1734"/>
                <a:gd name="T15" fmla="*/ 2328 h 2448"/>
                <a:gd name="T16" fmla="*/ 102 w 1734"/>
                <a:gd name="T17" fmla="*/ 867 h 2448"/>
                <a:gd name="T18" fmla="*/ 867 w 1734"/>
                <a:gd name="T19" fmla="*/ 102 h 2448"/>
                <a:gd name="T20" fmla="*/ 1632 w 1734"/>
                <a:gd name="T21" fmla="*/ 867 h 2448"/>
                <a:gd name="T22" fmla="*/ 867 w 1734"/>
                <a:gd name="T23" fmla="*/ 2328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4" h="2448">
                  <a:moveTo>
                    <a:pt x="867" y="0"/>
                  </a:moveTo>
                  <a:cubicBezTo>
                    <a:pt x="389" y="0"/>
                    <a:pt x="0" y="389"/>
                    <a:pt x="0" y="867"/>
                  </a:cubicBezTo>
                  <a:cubicBezTo>
                    <a:pt x="0" y="1705"/>
                    <a:pt x="800" y="2406"/>
                    <a:pt x="834" y="2436"/>
                  </a:cubicBezTo>
                  <a:cubicBezTo>
                    <a:pt x="843" y="2444"/>
                    <a:pt x="855" y="2448"/>
                    <a:pt x="867" y="2448"/>
                  </a:cubicBezTo>
                  <a:cubicBezTo>
                    <a:pt x="879" y="2448"/>
                    <a:pt x="891" y="2444"/>
                    <a:pt x="900" y="2436"/>
                  </a:cubicBezTo>
                  <a:cubicBezTo>
                    <a:pt x="934" y="2406"/>
                    <a:pt x="1734" y="1705"/>
                    <a:pt x="1734" y="867"/>
                  </a:cubicBezTo>
                  <a:cubicBezTo>
                    <a:pt x="1734" y="389"/>
                    <a:pt x="1345" y="0"/>
                    <a:pt x="867" y="0"/>
                  </a:cubicBezTo>
                  <a:close/>
                  <a:moveTo>
                    <a:pt x="867" y="2328"/>
                  </a:moveTo>
                  <a:cubicBezTo>
                    <a:pt x="716" y="2185"/>
                    <a:pt x="102" y="1564"/>
                    <a:pt x="102" y="867"/>
                  </a:cubicBezTo>
                  <a:cubicBezTo>
                    <a:pt x="102" y="445"/>
                    <a:pt x="445" y="102"/>
                    <a:pt x="867" y="102"/>
                  </a:cubicBezTo>
                  <a:cubicBezTo>
                    <a:pt x="1289" y="102"/>
                    <a:pt x="1632" y="445"/>
                    <a:pt x="1632" y="867"/>
                  </a:cubicBezTo>
                  <a:cubicBezTo>
                    <a:pt x="1632" y="1564"/>
                    <a:pt x="1018" y="2185"/>
                    <a:pt x="867" y="2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4695" y="1071"/>
              <a:ext cx="2135" cy="2654"/>
            </a:xfrm>
            <a:custGeom>
              <a:avLst/>
              <a:gdLst>
                <a:gd name="T0" fmla="*/ 801 w 902"/>
                <a:gd name="T1" fmla="*/ 801 h 1122"/>
                <a:gd name="T2" fmla="*/ 642 w 902"/>
                <a:gd name="T3" fmla="*/ 737 h 1122"/>
                <a:gd name="T4" fmla="*/ 773 w 902"/>
                <a:gd name="T5" fmla="*/ 506 h 1122"/>
                <a:gd name="T6" fmla="*/ 762 w 902"/>
                <a:gd name="T7" fmla="*/ 344 h 1122"/>
                <a:gd name="T8" fmla="*/ 745 w 902"/>
                <a:gd name="T9" fmla="*/ 273 h 1122"/>
                <a:gd name="T10" fmla="*/ 772 w 902"/>
                <a:gd name="T11" fmla="*/ 113 h 1122"/>
                <a:gd name="T12" fmla="*/ 567 w 902"/>
                <a:gd name="T13" fmla="*/ 0 h 1122"/>
                <a:gd name="T14" fmla="*/ 391 w 902"/>
                <a:gd name="T15" fmla="*/ 44 h 1122"/>
                <a:gd name="T16" fmla="*/ 162 w 902"/>
                <a:gd name="T17" fmla="*/ 325 h 1122"/>
                <a:gd name="T18" fmla="*/ 118 w 902"/>
                <a:gd name="T19" fmla="*/ 417 h 1122"/>
                <a:gd name="T20" fmla="*/ 186 w 902"/>
                <a:gd name="T21" fmla="*/ 580 h 1122"/>
                <a:gd name="T22" fmla="*/ 254 w 902"/>
                <a:gd name="T23" fmla="*/ 763 h 1122"/>
                <a:gd name="T24" fmla="*/ 27 w 902"/>
                <a:gd name="T25" fmla="*/ 833 h 1122"/>
                <a:gd name="T26" fmla="*/ 13 w 902"/>
                <a:gd name="T27" fmla="*/ 908 h 1122"/>
                <a:gd name="T28" fmla="*/ 889 w 902"/>
                <a:gd name="T29" fmla="*/ 908 h 1122"/>
                <a:gd name="T30" fmla="*/ 875 w 902"/>
                <a:gd name="T31" fmla="*/ 833 h 1122"/>
                <a:gd name="T32" fmla="*/ 141 w 902"/>
                <a:gd name="T33" fmla="*/ 896 h 1122"/>
                <a:gd name="T34" fmla="*/ 346 w 902"/>
                <a:gd name="T35" fmla="*/ 817 h 1122"/>
                <a:gd name="T36" fmla="*/ 352 w 902"/>
                <a:gd name="T37" fmla="*/ 681 h 1122"/>
                <a:gd name="T38" fmla="*/ 230 w 902"/>
                <a:gd name="T39" fmla="*/ 494 h 1122"/>
                <a:gd name="T40" fmla="*/ 256 w 902"/>
                <a:gd name="T41" fmla="*/ 395 h 1122"/>
                <a:gd name="T42" fmla="*/ 258 w 902"/>
                <a:gd name="T43" fmla="*/ 251 h 1122"/>
                <a:gd name="T44" fmla="*/ 437 w 902"/>
                <a:gd name="T45" fmla="*/ 136 h 1122"/>
                <a:gd name="T46" fmla="*/ 567 w 902"/>
                <a:gd name="T47" fmla="*/ 102 h 1122"/>
                <a:gd name="T48" fmla="*/ 717 w 902"/>
                <a:gd name="T49" fmla="*/ 117 h 1122"/>
                <a:gd name="T50" fmla="*/ 681 w 902"/>
                <a:gd name="T51" fmla="*/ 192 h 1122"/>
                <a:gd name="T52" fmla="*/ 644 w 902"/>
                <a:gd name="T53" fmla="*/ 249 h 1122"/>
                <a:gd name="T54" fmla="*/ 650 w 902"/>
                <a:gd name="T55" fmla="*/ 392 h 1122"/>
                <a:gd name="T56" fmla="*/ 675 w 902"/>
                <a:gd name="T57" fmla="*/ 488 h 1122"/>
                <a:gd name="T58" fmla="*/ 552 w 902"/>
                <a:gd name="T59" fmla="*/ 683 h 1122"/>
                <a:gd name="T60" fmla="*/ 556 w 902"/>
                <a:gd name="T61" fmla="*/ 817 h 1122"/>
                <a:gd name="T62" fmla="*/ 761 w 902"/>
                <a:gd name="T63" fmla="*/ 896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122">
                  <a:moveTo>
                    <a:pt x="875" y="833"/>
                  </a:moveTo>
                  <a:cubicBezTo>
                    <a:pt x="849" y="817"/>
                    <a:pt x="825" y="807"/>
                    <a:pt x="801" y="801"/>
                  </a:cubicBezTo>
                  <a:cubicBezTo>
                    <a:pt x="648" y="763"/>
                    <a:pt x="648" y="763"/>
                    <a:pt x="648" y="763"/>
                  </a:cubicBezTo>
                  <a:cubicBezTo>
                    <a:pt x="642" y="737"/>
                    <a:pt x="642" y="737"/>
                    <a:pt x="642" y="737"/>
                  </a:cubicBezTo>
                  <a:cubicBezTo>
                    <a:pt x="682" y="694"/>
                    <a:pt x="710" y="638"/>
                    <a:pt x="721" y="579"/>
                  </a:cubicBezTo>
                  <a:cubicBezTo>
                    <a:pt x="749" y="565"/>
                    <a:pt x="769" y="538"/>
                    <a:pt x="773" y="506"/>
                  </a:cubicBezTo>
                  <a:cubicBezTo>
                    <a:pt x="784" y="417"/>
                    <a:pt x="784" y="417"/>
                    <a:pt x="784" y="417"/>
                  </a:cubicBezTo>
                  <a:cubicBezTo>
                    <a:pt x="787" y="390"/>
                    <a:pt x="779" y="364"/>
                    <a:pt x="762" y="344"/>
                  </a:cubicBezTo>
                  <a:cubicBezTo>
                    <a:pt x="756" y="337"/>
                    <a:pt x="750" y="331"/>
                    <a:pt x="742" y="327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55" y="263"/>
                    <a:pt x="755" y="263"/>
                    <a:pt x="755" y="263"/>
                  </a:cubicBezTo>
                  <a:cubicBezTo>
                    <a:pt x="782" y="233"/>
                    <a:pt x="807" y="182"/>
                    <a:pt x="772" y="113"/>
                  </a:cubicBezTo>
                  <a:cubicBezTo>
                    <a:pt x="769" y="105"/>
                    <a:pt x="765" y="99"/>
                    <a:pt x="760" y="89"/>
                  </a:cubicBezTo>
                  <a:cubicBezTo>
                    <a:pt x="733" y="49"/>
                    <a:pt x="678" y="0"/>
                    <a:pt x="567" y="0"/>
                  </a:cubicBezTo>
                  <a:cubicBezTo>
                    <a:pt x="549" y="0"/>
                    <a:pt x="524" y="1"/>
                    <a:pt x="495" y="6"/>
                  </a:cubicBezTo>
                  <a:cubicBezTo>
                    <a:pt x="457" y="12"/>
                    <a:pt x="422" y="25"/>
                    <a:pt x="391" y="44"/>
                  </a:cubicBezTo>
                  <a:cubicBezTo>
                    <a:pt x="181" y="52"/>
                    <a:pt x="156" y="165"/>
                    <a:pt x="156" y="251"/>
                  </a:cubicBezTo>
                  <a:cubicBezTo>
                    <a:pt x="156" y="267"/>
                    <a:pt x="159" y="299"/>
                    <a:pt x="162" y="325"/>
                  </a:cubicBezTo>
                  <a:cubicBezTo>
                    <a:pt x="154" y="329"/>
                    <a:pt x="147" y="335"/>
                    <a:pt x="141" y="342"/>
                  </a:cubicBezTo>
                  <a:cubicBezTo>
                    <a:pt x="123" y="362"/>
                    <a:pt x="115" y="390"/>
                    <a:pt x="118" y="417"/>
                  </a:cubicBezTo>
                  <a:cubicBezTo>
                    <a:pt x="129" y="507"/>
                    <a:pt x="129" y="507"/>
                    <a:pt x="129" y="507"/>
                  </a:cubicBezTo>
                  <a:cubicBezTo>
                    <a:pt x="134" y="540"/>
                    <a:pt x="155" y="567"/>
                    <a:pt x="186" y="580"/>
                  </a:cubicBezTo>
                  <a:cubicBezTo>
                    <a:pt x="198" y="636"/>
                    <a:pt x="224" y="690"/>
                    <a:pt x="261" y="733"/>
                  </a:cubicBezTo>
                  <a:cubicBezTo>
                    <a:pt x="254" y="763"/>
                    <a:pt x="254" y="763"/>
                    <a:pt x="254" y="763"/>
                  </a:cubicBezTo>
                  <a:cubicBezTo>
                    <a:pt x="102" y="801"/>
                    <a:pt x="102" y="801"/>
                    <a:pt x="102" y="801"/>
                  </a:cubicBezTo>
                  <a:cubicBezTo>
                    <a:pt x="77" y="807"/>
                    <a:pt x="53" y="817"/>
                    <a:pt x="27" y="833"/>
                  </a:cubicBezTo>
                  <a:cubicBezTo>
                    <a:pt x="14" y="840"/>
                    <a:pt x="6" y="853"/>
                    <a:pt x="3" y="867"/>
                  </a:cubicBezTo>
                  <a:cubicBezTo>
                    <a:pt x="0" y="881"/>
                    <a:pt x="4" y="896"/>
                    <a:pt x="13" y="908"/>
                  </a:cubicBezTo>
                  <a:cubicBezTo>
                    <a:pt x="121" y="1044"/>
                    <a:pt x="280" y="1122"/>
                    <a:pt x="451" y="1122"/>
                  </a:cubicBezTo>
                  <a:cubicBezTo>
                    <a:pt x="622" y="1122"/>
                    <a:pt x="781" y="1044"/>
                    <a:pt x="889" y="908"/>
                  </a:cubicBezTo>
                  <a:cubicBezTo>
                    <a:pt x="898" y="896"/>
                    <a:pt x="902" y="882"/>
                    <a:pt x="899" y="867"/>
                  </a:cubicBezTo>
                  <a:cubicBezTo>
                    <a:pt x="896" y="853"/>
                    <a:pt x="888" y="840"/>
                    <a:pt x="875" y="833"/>
                  </a:cubicBezTo>
                  <a:close/>
                  <a:moveTo>
                    <a:pt x="451" y="1020"/>
                  </a:moveTo>
                  <a:cubicBezTo>
                    <a:pt x="335" y="1020"/>
                    <a:pt x="225" y="976"/>
                    <a:pt x="141" y="896"/>
                  </a:cubicBezTo>
                  <a:cubicBezTo>
                    <a:pt x="309" y="854"/>
                    <a:pt x="309" y="854"/>
                    <a:pt x="309" y="854"/>
                  </a:cubicBezTo>
                  <a:cubicBezTo>
                    <a:pt x="327" y="850"/>
                    <a:pt x="341" y="835"/>
                    <a:pt x="346" y="817"/>
                  </a:cubicBezTo>
                  <a:cubicBezTo>
                    <a:pt x="367" y="730"/>
                    <a:pt x="367" y="730"/>
                    <a:pt x="367" y="730"/>
                  </a:cubicBezTo>
                  <a:cubicBezTo>
                    <a:pt x="372" y="713"/>
                    <a:pt x="366" y="694"/>
                    <a:pt x="352" y="681"/>
                  </a:cubicBezTo>
                  <a:cubicBezTo>
                    <a:pt x="313" y="644"/>
                    <a:pt x="287" y="589"/>
                    <a:pt x="283" y="535"/>
                  </a:cubicBezTo>
                  <a:cubicBezTo>
                    <a:pt x="281" y="508"/>
                    <a:pt x="257" y="494"/>
                    <a:pt x="230" y="494"/>
                  </a:cubicBezTo>
                  <a:cubicBezTo>
                    <a:pt x="218" y="412"/>
                    <a:pt x="218" y="412"/>
                    <a:pt x="218" y="412"/>
                  </a:cubicBezTo>
                  <a:cubicBezTo>
                    <a:pt x="232" y="412"/>
                    <a:pt x="246" y="406"/>
                    <a:pt x="256" y="395"/>
                  </a:cubicBezTo>
                  <a:cubicBezTo>
                    <a:pt x="265" y="384"/>
                    <a:pt x="270" y="369"/>
                    <a:pt x="268" y="355"/>
                  </a:cubicBezTo>
                  <a:cubicBezTo>
                    <a:pt x="268" y="355"/>
                    <a:pt x="258" y="277"/>
                    <a:pt x="258" y="251"/>
                  </a:cubicBezTo>
                  <a:cubicBezTo>
                    <a:pt x="258" y="198"/>
                    <a:pt x="258" y="148"/>
                    <a:pt x="408" y="146"/>
                  </a:cubicBezTo>
                  <a:cubicBezTo>
                    <a:pt x="418" y="146"/>
                    <a:pt x="428" y="142"/>
                    <a:pt x="437" y="136"/>
                  </a:cubicBezTo>
                  <a:cubicBezTo>
                    <a:pt x="458" y="121"/>
                    <a:pt x="483" y="111"/>
                    <a:pt x="511" y="106"/>
                  </a:cubicBezTo>
                  <a:cubicBezTo>
                    <a:pt x="533" y="103"/>
                    <a:pt x="553" y="102"/>
                    <a:pt x="567" y="102"/>
                  </a:cubicBezTo>
                  <a:cubicBezTo>
                    <a:pt x="620" y="102"/>
                    <a:pt x="656" y="117"/>
                    <a:pt x="674" y="145"/>
                  </a:cubicBezTo>
                  <a:cubicBezTo>
                    <a:pt x="717" y="117"/>
                    <a:pt x="717" y="117"/>
                    <a:pt x="717" y="117"/>
                  </a:cubicBezTo>
                  <a:cubicBezTo>
                    <a:pt x="679" y="155"/>
                    <a:pt x="679" y="155"/>
                    <a:pt x="679" y="155"/>
                  </a:cubicBezTo>
                  <a:cubicBezTo>
                    <a:pt x="692" y="181"/>
                    <a:pt x="686" y="187"/>
                    <a:pt x="681" y="192"/>
                  </a:cubicBezTo>
                  <a:cubicBezTo>
                    <a:pt x="659" y="215"/>
                    <a:pt x="659" y="215"/>
                    <a:pt x="659" y="215"/>
                  </a:cubicBezTo>
                  <a:cubicBezTo>
                    <a:pt x="650" y="224"/>
                    <a:pt x="644" y="236"/>
                    <a:pt x="644" y="249"/>
                  </a:cubicBezTo>
                  <a:cubicBezTo>
                    <a:pt x="639" y="359"/>
                    <a:pt x="639" y="359"/>
                    <a:pt x="639" y="359"/>
                  </a:cubicBezTo>
                  <a:cubicBezTo>
                    <a:pt x="638" y="372"/>
                    <a:pt x="641" y="382"/>
                    <a:pt x="650" y="392"/>
                  </a:cubicBezTo>
                  <a:cubicBezTo>
                    <a:pt x="659" y="402"/>
                    <a:pt x="669" y="404"/>
                    <a:pt x="683" y="405"/>
                  </a:cubicBezTo>
                  <a:cubicBezTo>
                    <a:pt x="675" y="488"/>
                    <a:pt x="675" y="488"/>
                    <a:pt x="675" y="488"/>
                  </a:cubicBezTo>
                  <a:cubicBezTo>
                    <a:pt x="649" y="488"/>
                    <a:pt x="627" y="508"/>
                    <a:pt x="625" y="535"/>
                  </a:cubicBezTo>
                  <a:cubicBezTo>
                    <a:pt x="620" y="590"/>
                    <a:pt x="592" y="647"/>
                    <a:pt x="552" y="683"/>
                  </a:cubicBezTo>
                  <a:cubicBezTo>
                    <a:pt x="538" y="696"/>
                    <a:pt x="532" y="715"/>
                    <a:pt x="536" y="733"/>
                  </a:cubicBezTo>
                  <a:cubicBezTo>
                    <a:pt x="556" y="817"/>
                    <a:pt x="556" y="817"/>
                    <a:pt x="556" y="817"/>
                  </a:cubicBezTo>
                  <a:cubicBezTo>
                    <a:pt x="561" y="835"/>
                    <a:pt x="575" y="850"/>
                    <a:pt x="594" y="854"/>
                  </a:cubicBezTo>
                  <a:cubicBezTo>
                    <a:pt x="761" y="896"/>
                    <a:pt x="761" y="896"/>
                    <a:pt x="761" y="896"/>
                  </a:cubicBezTo>
                  <a:cubicBezTo>
                    <a:pt x="677" y="976"/>
                    <a:pt x="567" y="1020"/>
                    <a:pt x="451" y="10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9193073" y="3014763"/>
            <a:ext cx="1621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16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  <a:cs typeface="Arial" charset="0"/>
              </a:rPr>
              <a:t>5</a:t>
            </a:r>
          </a:p>
          <a:p>
            <a:pPr algn="ctr">
              <a:buClr>
                <a:srgbClr val="C00000"/>
              </a:buClr>
            </a:pPr>
            <a:r>
              <a:rPr lang="el-GR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Σενάρια</a:t>
            </a:r>
            <a:endParaRPr lang="en-US" sz="16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02263" y="4053070"/>
            <a:ext cx="1621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l-GR" sz="16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  <a:cs typeface="Arial" charset="0"/>
              </a:rPr>
              <a:t>4</a:t>
            </a:r>
            <a:endParaRPr lang="en-US" sz="1600" dirty="0">
              <a:solidFill>
                <a:schemeClr val="bg1"/>
              </a:solidFill>
              <a:latin typeface="Roboto Bold" pitchFamily="2" charset="0"/>
              <a:ea typeface="Roboto Bold" pitchFamily="2" charset="0"/>
              <a:cs typeface="Arial" charset="0"/>
            </a:endParaRPr>
          </a:p>
          <a:p>
            <a:pPr algn="ctr">
              <a:buClr>
                <a:srgbClr val="C00000"/>
              </a:buClr>
            </a:pPr>
            <a:r>
              <a:rPr lang="en-US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PADLET</a:t>
            </a:r>
          </a:p>
          <a:p>
            <a:pPr algn="ctr">
              <a:buClr>
                <a:srgbClr val="C00000"/>
              </a:buClr>
            </a:pPr>
            <a:endParaRPr lang="en-US" sz="1600" dirty="0">
              <a:solidFill>
                <a:schemeClr val="bg1"/>
              </a:solidFill>
              <a:latin typeface="Roboto Bold" pitchFamily="2" charset="0"/>
              <a:ea typeface="Roboto Bold" pitchFamily="2" charset="0"/>
              <a:cs typeface="Arial" charset="0"/>
            </a:endParaRPr>
          </a:p>
        </p:txBody>
      </p:sp>
      <p:pic>
        <p:nvPicPr>
          <p:cNvPr id="86" name="Εικόνα 8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C8DBB4-FA15-419B-BAB3-6DB7438F4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242737" y="1623187"/>
            <a:ext cx="866896" cy="815671"/>
          </a:xfrm>
          <a:prstGeom prst="rect">
            <a:avLst/>
          </a:prstGeom>
        </p:spPr>
      </p:pic>
      <p:pic>
        <p:nvPicPr>
          <p:cNvPr id="87" name="Εικόνα 86">
            <a:hlinkClick r:id="rId3" action="ppaction://hlinksldjump"/>
            <a:extLst>
              <a:ext uri="{FF2B5EF4-FFF2-40B4-BE49-F238E27FC236}">
                <a16:creationId xmlns:a16="http://schemas.microsoft.com/office/drawing/2014/main" id="{AD310F1E-2480-4059-92E6-FE97E69F1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242737" y="2438858"/>
            <a:ext cx="866896" cy="815671"/>
          </a:xfrm>
          <a:prstGeom prst="rect">
            <a:avLst/>
          </a:prstGeom>
        </p:spPr>
      </p:pic>
      <p:pic>
        <p:nvPicPr>
          <p:cNvPr id="88" name="Εικόνα 8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9C5DB9-672E-41C9-8AF3-EB0478A3E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242737" y="3133390"/>
            <a:ext cx="866896" cy="815671"/>
          </a:xfrm>
          <a:prstGeom prst="rect">
            <a:avLst/>
          </a:prstGeom>
        </p:spPr>
      </p:pic>
      <p:pic>
        <p:nvPicPr>
          <p:cNvPr id="89" name="Εικόνα 8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958B09D-105F-4015-8B35-907F23203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242737" y="3949061"/>
            <a:ext cx="866896" cy="815671"/>
          </a:xfrm>
          <a:prstGeom prst="rect">
            <a:avLst/>
          </a:prstGeom>
        </p:spPr>
      </p:pic>
      <p:pic>
        <p:nvPicPr>
          <p:cNvPr id="90" name="Εικόνα 89">
            <a:extLst>
              <a:ext uri="{FF2B5EF4-FFF2-40B4-BE49-F238E27FC236}">
                <a16:creationId xmlns:a16="http://schemas.microsoft.com/office/drawing/2014/main" id="{4D83247B-EBD3-4E3D-890D-4FDEE8675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242737" y="4943519"/>
            <a:ext cx="866896" cy="662609"/>
          </a:xfrm>
          <a:prstGeom prst="rect">
            <a:avLst/>
          </a:prstGeom>
        </p:spPr>
      </p:pic>
      <p:pic>
        <p:nvPicPr>
          <p:cNvPr id="91" name="Εικόνα 90">
            <a:hlinkClick r:id="rId4" action="ppaction://hlinksldjump"/>
            <a:extLst>
              <a:ext uri="{FF2B5EF4-FFF2-40B4-BE49-F238E27FC236}">
                <a16:creationId xmlns:a16="http://schemas.microsoft.com/office/drawing/2014/main" id="{39DA52D1-46AB-4A0A-AD82-0916F61D3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242737" y="5742795"/>
            <a:ext cx="866896" cy="662609"/>
          </a:xfrm>
          <a:prstGeom prst="rect">
            <a:avLst/>
          </a:prstGeom>
        </p:spPr>
      </p:pic>
      <p:sp>
        <p:nvSpPr>
          <p:cNvPr id="92" name="Τίτλος 1">
            <a:extLst>
              <a:ext uri="{FF2B5EF4-FFF2-40B4-BE49-F238E27FC236}">
                <a16:creationId xmlns:a16="http://schemas.microsoft.com/office/drawing/2014/main" id="{AD7EFA0F-FF94-4092-B30B-DE843851DA0A}"/>
              </a:ext>
            </a:extLst>
          </p:cNvPr>
          <p:cNvSpPr txBox="1">
            <a:spLocks/>
          </p:cNvSpPr>
          <p:nvPr/>
        </p:nvSpPr>
        <p:spPr>
          <a:xfrm>
            <a:off x="3396388" y="315564"/>
            <a:ext cx="4469419" cy="8150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b="1" dirty="0"/>
              <a:t>  </a:t>
            </a:r>
          </a:p>
          <a:p>
            <a:endParaRPr lang="el-GR" sz="6700" b="1" dirty="0">
              <a:solidFill>
                <a:schemeClr val="accent6"/>
              </a:solidFill>
            </a:endParaRPr>
          </a:p>
          <a:p>
            <a:r>
              <a:rPr lang="el-GR" sz="14400" b="1" dirty="0">
                <a:solidFill>
                  <a:srgbClr val="00B0F0"/>
                </a:solidFill>
              </a:rPr>
              <a:t>Δομή του Σεμιναρίου</a:t>
            </a:r>
          </a:p>
          <a:p>
            <a:endParaRPr lang="el-GR" sz="6700" b="1" dirty="0">
              <a:solidFill>
                <a:schemeClr val="accent6"/>
              </a:solidFill>
            </a:endParaRPr>
          </a:p>
        </p:txBody>
      </p:sp>
      <p:sp>
        <p:nvSpPr>
          <p:cNvPr id="93" name="Forme libre 8">
            <a:extLst>
              <a:ext uri="{FF2B5EF4-FFF2-40B4-BE49-F238E27FC236}">
                <a16:creationId xmlns:a16="http://schemas.microsoft.com/office/drawing/2014/main" id="{7CF575CB-611A-4BCF-B42F-0A0E8B965418}"/>
              </a:ext>
            </a:extLst>
          </p:cNvPr>
          <p:cNvSpPr>
            <a:spLocks/>
          </p:cNvSpPr>
          <p:nvPr/>
        </p:nvSpPr>
        <p:spPr bwMode="auto">
          <a:xfrm>
            <a:off x="1316233" y="763060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94" name="Freeform 5">
            <a:extLst>
              <a:ext uri="{FF2B5EF4-FFF2-40B4-BE49-F238E27FC236}">
                <a16:creationId xmlns:a16="http://schemas.microsoft.com/office/drawing/2014/main" id="{B7A907F9-BF9B-4978-8BD4-B486611700BF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95" name="Forme libre 9">
            <a:extLst>
              <a:ext uri="{FF2B5EF4-FFF2-40B4-BE49-F238E27FC236}">
                <a16:creationId xmlns:a16="http://schemas.microsoft.com/office/drawing/2014/main" id="{E9E032D1-A276-4008-AE42-B2FF3D0A1666}"/>
              </a:ext>
            </a:extLst>
          </p:cNvPr>
          <p:cNvSpPr>
            <a:spLocks/>
          </p:cNvSpPr>
          <p:nvPr/>
        </p:nvSpPr>
        <p:spPr bwMode="auto">
          <a:xfrm>
            <a:off x="888691" y="763061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</p:spTree>
    <p:extLst>
      <p:ext uri="{BB962C8B-B14F-4D97-AF65-F5344CB8AC3E}">
        <p14:creationId xmlns:p14="http://schemas.microsoft.com/office/powerpoint/2010/main" val="3082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 animBg="1"/>
      <p:bldP spid="94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51097FD0-EC9B-418A-8887-5A4493FD10D8}"/>
              </a:ext>
            </a:extLst>
          </p:cNvPr>
          <p:cNvSpPr txBox="1">
            <a:spLocks/>
          </p:cNvSpPr>
          <p:nvPr/>
        </p:nvSpPr>
        <p:spPr>
          <a:xfrm>
            <a:off x="2673257" y="425446"/>
            <a:ext cx="6986148" cy="675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b="1" dirty="0"/>
              <a:t>  </a:t>
            </a:r>
          </a:p>
          <a:p>
            <a:r>
              <a:rPr lang="el-GR" sz="11200" b="1" dirty="0">
                <a:solidFill>
                  <a:schemeClr val="accent6"/>
                </a:solidFill>
              </a:rPr>
              <a:t>Εισαγωγή</a:t>
            </a:r>
            <a:endParaRPr lang="el-GR" sz="6700" b="1" dirty="0">
              <a:solidFill>
                <a:schemeClr val="accent6"/>
              </a:solidFill>
            </a:endParaRPr>
          </a:p>
        </p:txBody>
      </p:sp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316233" y="763060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1</a:t>
            </a: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888691" y="763061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pic>
        <p:nvPicPr>
          <p:cNvPr id="2" name="Picture 2" descr="Αποτέλεσμα εικόνας για κολυμπι">
            <a:extLst>
              <a:ext uri="{FF2B5EF4-FFF2-40B4-BE49-F238E27FC236}">
                <a16:creationId xmlns:a16="http://schemas.microsoft.com/office/drawing/2014/main" id="{15F65808-B102-479C-B6E5-633196B90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7"/>
          <a:stretch/>
        </p:blipFill>
        <p:spPr bwMode="auto">
          <a:xfrm>
            <a:off x="1076738" y="2686790"/>
            <a:ext cx="4245577" cy="24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water ski cartoon images">
            <a:extLst>
              <a:ext uri="{FF2B5EF4-FFF2-40B4-BE49-F238E27FC236}">
                <a16:creationId xmlns:a16="http://schemas.microsoft.com/office/drawing/2014/main" id="{1956C501-85D9-4F6A-B787-45BBA375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58" y="2539448"/>
            <a:ext cx="3229897" cy="27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90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51097FD0-EC9B-418A-8887-5A4493FD10D8}"/>
              </a:ext>
            </a:extLst>
          </p:cNvPr>
          <p:cNvSpPr txBox="1">
            <a:spLocks/>
          </p:cNvSpPr>
          <p:nvPr/>
        </p:nvSpPr>
        <p:spPr>
          <a:xfrm>
            <a:off x="3281737" y="274813"/>
            <a:ext cx="6052412" cy="1185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dirty="0"/>
              <a:t>  </a:t>
            </a:r>
          </a:p>
          <a:p>
            <a:endParaRPr lang="el-GR" sz="2400" b="1" dirty="0">
              <a:solidFill>
                <a:schemeClr val="accent6"/>
              </a:solidFill>
            </a:endParaRPr>
          </a:p>
          <a:p>
            <a:r>
              <a:rPr lang="el-GR" sz="4400" b="1" dirty="0">
                <a:solidFill>
                  <a:schemeClr val="accent6"/>
                </a:solidFill>
              </a:rPr>
              <a:t>Βασικές Αρχές ΕξΑΕ</a:t>
            </a:r>
          </a:p>
          <a:p>
            <a:endParaRPr lang="el-GR" sz="2400" b="1" dirty="0">
              <a:solidFill>
                <a:schemeClr val="accent6"/>
              </a:solidFill>
            </a:endParaRPr>
          </a:p>
        </p:txBody>
      </p:sp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594463" y="1292402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687274" cy="123495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1.1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1101424" y="1292403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21D263C-CBB6-4A7C-A4F3-8042C77D64DF}"/>
              </a:ext>
            </a:extLst>
          </p:cNvPr>
          <p:cNvSpPr txBox="1">
            <a:spLocks noChangeArrowheads="1"/>
          </p:cNvSpPr>
          <p:nvPr/>
        </p:nvSpPr>
        <p:spPr>
          <a:xfrm>
            <a:off x="1931432" y="1792251"/>
            <a:ext cx="8229600" cy="309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l-GR" sz="2800" dirty="0"/>
              <a:t>Σύμφωνα με τον </a:t>
            </a:r>
            <a:r>
              <a:rPr lang="en-US" sz="2800" dirty="0"/>
              <a:t>Keegan</a:t>
            </a:r>
            <a:r>
              <a:rPr lang="el-GR" sz="2800" dirty="0"/>
              <a:t> (1988</a:t>
            </a:r>
            <a:r>
              <a:rPr lang="en-US" sz="2800" dirty="0"/>
              <a:t>)</a:t>
            </a:r>
            <a:r>
              <a:rPr lang="el-GR" sz="2800" dirty="0"/>
              <a:t> έχουν διαμορφωθεί οι εξής βασικές θεωρίες για την ΕξΑΕ:</a:t>
            </a:r>
          </a:p>
          <a:p>
            <a:pPr lvl="1"/>
            <a:endParaRPr lang="el-GR" sz="2400" dirty="0"/>
          </a:p>
          <a:p>
            <a:pPr lvl="1"/>
            <a:r>
              <a:rPr lang="el-GR" sz="2400" dirty="0"/>
              <a:t>Η Θεωρία των αυτόνομων και ανεξάρτητων σπουδών</a:t>
            </a:r>
          </a:p>
          <a:p>
            <a:pPr lvl="1">
              <a:buFontTx/>
              <a:buNone/>
            </a:pPr>
            <a:r>
              <a:rPr lang="el-GR" sz="2400" dirty="0"/>
              <a:t>    (</a:t>
            </a:r>
            <a:r>
              <a:rPr lang="en-US" sz="2400" dirty="0"/>
              <a:t>Moore, 1991</a:t>
            </a:r>
            <a:r>
              <a:rPr lang="el-GR" sz="2400" dirty="0"/>
              <a:t>)</a:t>
            </a:r>
          </a:p>
          <a:p>
            <a:pPr lvl="1"/>
            <a:r>
              <a:rPr lang="el-GR" sz="2400" dirty="0"/>
              <a:t>Η Θεωρία της Διάδρασης και της επικοινωνίας</a:t>
            </a:r>
          </a:p>
          <a:p>
            <a:pPr lvl="1">
              <a:buFontTx/>
              <a:buNone/>
            </a:pPr>
            <a:r>
              <a:rPr lang="el-GR" sz="2400" dirty="0"/>
              <a:t>    </a:t>
            </a:r>
            <a:r>
              <a:rPr lang="en-US" sz="2400" dirty="0"/>
              <a:t>(Holmberg, 1988)</a:t>
            </a:r>
            <a:r>
              <a:rPr lang="el-GR" sz="1800" dirty="0"/>
              <a:t>             </a:t>
            </a:r>
          </a:p>
          <a:p>
            <a:pPr>
              <a:buFont typeface="Wingdings" pitchFamily="2" charset="2"/>
              <a:buNone/>
            </a:pPr>
            <a:endParaRPr lang="el-GR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9E6DB0-235B-48E6-A25F-BAD34A123AFD}"/>
              </a:ext>
            </a:extLst>
          </p:cNvPr>
          <p:cNvGrpSpPr/>
          <p:nvPr/>
        </p:nvGrpSpPr>
        <p:grpSpPr>
          <a:xfrm>
            <a:off x="3467513" y="4644887"/>
            <a:ext cx="5907545" cy="1991373"/>
            <a:chOff x="4014847" y="4738294"/>
            <a:chExt cx="5256973" cy="19913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9AC1AC-AFBA-4977-85AE-A9BD3D32A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14847" y="4738294"/>
              <a:ext cx="5168481" cy="199137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AD001C-CED5-4158-B2E8-2633F9748880}"/>
                </a:ext>
              </a:extLst>
            </p:cNvPr>
            <p:cNvSpPr txBox="1"/>
            <p:nvPr/>
          </p:nvSpPr>
          <p:spPr>
            <a:xfrm>
              <a:off x="4788311" y="5379396"/>
              <a:ext cx="1676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FF0000"/>
                  </a:solidFill>
                </a:rPr>
                <a:t>Αλληλεπίδραση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4F8F2F-4554-4E6C-8561-4B3F01EC90D5}"/>
                </a:ext>
              </a:extLst>
            </p:cNvPr>
            <p:cNvSpPr txBox="1"/>
            <p:nvPr/>
          </p:nvSpPr>
          <p:spPr>
            <a:xfrm>
              <a:off x="7595421" y="5411897"/>
              <a:ext cx="1676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FF0000"/>
                  </a:solidFill>
                </a:rPr>
                <a:t>Αυτονομία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217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51097FD0-EC9B-418A-8887-5A4493FD10D8}"/>
              </a:ext>
            </a:extLst>
          </p:cNvPr>
          <p:cNvSpPr txBox="1">
            <a:spLocks/>
          </p:cNvSpPr>
          <p:nvPr/>
        </p:nvSpPr>
        <p:spPr>
          <a:xfrm>
            <a:off x="2789320" y="152400"/>
            <a:ext cx="6052412" cy="953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dirty="0"/>
              <a:t>  </a:t>
            </a:r>
          </a:p>
          <a:p>
            <a:endParaRPr lang="el-GR" sz="2400" b="1" dirty="0">
              <a:solidFill>
                <a:schemeClr val="accent6"/>
              </a:solidFill>
            </a:endParaRPr>
          </a:p>
          <a:p>
            <a:r>
              <a:rPr lang="el-GR" sz="4400" b="1" dirty="0">
                <a:solidFill>
                  <a:schemeClr val="accent6"/>
                </a:solidFill>
              </a:rPr>
              <a:t>ΕξΑΕ</a:t>
            </a:r>
            <a:r>
              <a:rPr lang="en-US" sz="4400" b="1" dirty="0">
                <a:solidFill>
                  <a:schemeClr val="accent6"/>
                </a:solidFill>
              </a:rPr>
              <a:t> - F2F</a:t>
            </a:r>
            <a:endParaRPr lang="el-GR" sz="4400" b="1" dirty="0">
              <a:solidFill>
                <a:schemeClr val="accent6"/>
              </a:solidFill>
            </a:endParaRPr>
          </a:p>
          <a:p>
            <a:endParaRPr lang="el-GR" sz="2400" b="1" dirty="0">
              <a:solidFill>
                <a:schemeClr val="accent6"/>
              </a:solidFill>
            </a:endParaRPr>
          </a:p>
        </p:txBody>
      </p:sp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594463" y="1292402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687274" cy="123495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1</a:t>
            </a:r>
            <a:r>
              <a:rPr lang="el-GR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.2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1101424" y="1292403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pic>
        <p:nvPicPr>
          <p:cNvPr id="1030" name="Picture 6" descr="Αποτέλεσμα εικόνας για τεαψηερ">
            <a:extLst>
              <a:ext uri="{FF2B5EF4-FFF2-40B4-BE49-F238E27FC236}">
                <a16:creationId xmlns:a16="http://schemas.microsoft.com/office/drawing/2014/main" id="{EE200DAB-29DD-4A55-9A10-99F62471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63" y="4261477"/>
            <a:ext cx="1937606" cy="21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EC7901-64F9-4A99-8BA7-F49C01C9CE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3233" y="4401552"/>
            <a:ext cx="1998625" cy="17274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6E0C2B-B312-480B-AB8A-8C56AF9BF4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5599" y="1340552"/>
            <a:ext cx="2224104" cy="1628787"/>
          </a:xfrm>
          <a:prstGeom prst="rect">
            <a:avLst/>
          </a:prstGeom>
        </p:spPr>
      </p:pic>
      <p:pic>
        <p:nvPicPr>
          <p:cNvPr id="1026" name="Picture 2" descr="Αποτέλεσμα εικόνας για τριγωνο">
            <a:extLst>
              <a:ext uri="{FF2B5EF4-FFF2-40B4-BE49-F238E27FC236}">
                <a16:creationId xmlns:a16="http://schemas.microsoft.com/office/drawing/2014/main" id="{0BFDB9A3-A266-4BE3-9C0F-E8566DD13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8282" r="13837" b="17322"/>
          <a:stretch/>
        </p:blipFill>
        <p:spPr bwMode="auto">
          <a:xfrm>
            <a:off x="3852877" y="3013585"/>
            <a:ext cx="4129548" cy="36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8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23391" y="1602847"/>
            <a:ext cx="3437167" cy="2256251"/>
          </a:xfrm>
        </p:spPr>
      </p:sp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4377416" y="1505461"/>
            <a:ext cx="3437167" cy="2256251"/>
          </a:xfrm>
        </p:spPr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Rectangle 6"/>
          <p:cNvSpPr/>
          <p:nvPr/>
        </p:nvSpPr>
        <p:spPr bwMode="auto">
          <a:xfrm>
            <a:off x="623392" y="3909053"/>
            <a:ext cx="3437167" cy="1863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/>
          </a:p>
        </p:txBody>
      </p:sp>
      <p:sp>
        <p:nvSpPr>
          <p:cNvPr id="8" name="Rectangle 7"/>
          <p:cNvSpPr/>
          <p:nvPr/>
        </p:nvSpPr>
        <p:spPr bwMode="auto">
          <a:xfrm>
            <a:off x="4370657" y="3909053"/>
            <a:ext cx="3437167" cy="1863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/>
          </a:p>
        </p:txBody>
      </p:sp>
      <p:sp>
        <p:nvSpPr>
          <p:cNvPr id="9" name="Rectangle 8"/>
          <p:cNvSpPr/>
          <p:nvPr/>
        </p:nvSpPr>
        <p:spPr bwMode="auto">
          <a:xfrm>
            <a:off x="8128268" y="3918023"/>
            <a:ext cx="3437167" cy="1863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/>
          </a:p>
        </p:txBody>
      </p:sp>
      <p:sp>
        <p:nvSpPr>
          <p:cNvPr id="10" name="ZoneTexte 9"/>
          <p:cNvSpPr txBox="1"/>
          <p:nvPr/>
        </p:nvSpPr>
        <p:spPr>
          <a:xfrm>
            <a:off x="732504" y="4998948"/>
            <a:ext cx="29776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sz="1600" dirty="0">
                <a:latin typeface="Roboto Light" pitchFamily="2" charset="0"/>
                <a:ea typeface="Roboto Light" pitchFamily="2" charset="0"/>
              </a:rPr>
              <a:t>Θεσμικό /Κανονιστικό Πλαίσιο</a:t>
            </a:r>
            <a:endParaRPr lang="fr-FR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974475" y="4427694"/>
            <a:ext cx="417003" cy="276573"/>
          </a:xfrm>
          <a:custGeom>
            <a:avLst/>
            <a:gdLst>
              <a:gd name="T0" fmla="*/ 329 w 329"/>
              <a:gd name="T1" fmla="*/ 149 h 218"/>
              <a:gd name="T2" fmla="*/ 260 w 329"/>
              <a:gd name="T3" fmla="*/ 218 h 218"/>
              <a:gd name="T4" fmla="*/ 189 w 329"/>
              <a:gd name="T5" fmla="*/ 140 h 218"/>
              <a:gd name="T6" fmla="*/ 295 w 329"/>
              <a:gd name="T7" fmla="*/ 0 h 218"/>
              <a:gd name="T8" fmla="*/ 302 w 329"/>
              <a:gd name="T9" fmla="*/ 15 h 218"/>
              <a:gd name="T10" fmla="*/ 225 w 329"/>
              <a:gd name="T11" fmla="*/ 93 h 218"/>
              <a:gd name="T12" fmla="*/ 265 w 329"/>
              <a:gd name="T13" fmla="*/ 79 h 218"/>
              <a:gd name="T14" fmla="*/ 329 w 329"/>
              <a:gd name="T15" fmla="*/ 149 h 218"/>
              <a:gd name="T16" fmla="*/ 140 w 329"/>
              <a:gd name="T17" fmla="*/ 149 h 218"/>
              <a:gd name="T18" fmla="*/ 71 w 329"/>
              <a:gd name="T19" fmla="*/ 218 h 218"/>
              <a:gd name="T20" fmla="*/ 0 w 329"/>
              <a:gd name="T21" fmla="*/ 140 h 218"/>
              <a:gd name="T22" fmla="*/ 106 w 329"/>
              <a:gd name="T23" fmla="*/ 0 h 218"/>
              <a:gd name="T24" fmla="*/ 113 w 329"/>
              <a:gd name="T25" fmla="*/ 15 h 218"/>
              <a:gd name="T26" fmla="*/ 36 w 329"/>
              <a:gd name="T27" fmla="*/ 93 h 218"/>
              <a:gd name="T28" fmla="*/ 76 w 329"/>
              <a:gd name="T29" fmla="*/ 79 h 218"/>
              <a:gd name="T30" fmla="*/ 140 w 329"/>
              <a:gd name="T31" fmla="*/ 14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9" h="218">
                <a:moveTo>
                  <a:pt x="329" y="149"/>
                </a:moveTo>
                <a:cubicBezTo>
                  <a:pt x="329" y="194"/>
                  <a:pt x="288" y="218"/>
                  <a:pt x="260" y="218"/>
                </a:cubicBezTo>
                <a:cubicBezTo>
                  <a:pt x="232" y="218"/>
                  <a:pt x="189" y="190"/>
                  <a:pt x="189" y="140"/>
                </a:cubicBezTo>
                <a:cubicBezTo>
                  <a:pt x="189" y="62"/>
                  <a:pt x="251" y="6"/>
                  <a:pt x="295" y="0"/>
                </a:cubicBezTo>
                <a:cubicBezTo>
                  <a:pt x="298" y="6"/>
                  <a:pt x="302" y="15"/>
                  <a:pt x="302" y="15"/>
                </a:cubicBezTo>
                <a:cubicBezTo>
                  <a:pt x="283" y="22"/>
                  <a:pt x="228" y="60"/>
                  <a:pt x="225" y="93"/>
                </a:cubicBezTo>
                <a:cubicBezTo>
                  <a:pt x="240" y="84"/>
                  <a:pt x="247" y="79"/>
                  <a:pt x="265" y="79"/>
                </a:cubicBezTo>
                <a:cubicBezTo>
                  <a:pt x="302" y="79"/>
                  <a:pt x="329" y="114"/>
                  <a:pt x="329" y="149"/>
                </a:cubicBezTo>
                <a:close/>
                <a:moveTo>
                  <a:pt x="140" y="149"/>
                </a:moveTo>
                <a:cubicBezTo>
                  <a:pt x="140" y="194"/>
                  <a:pt x="99" y="218"/>
                  <a:pt x="71" y="218"/>
                </a:cubicBezTo>
                <a:cubicBezTo>
                  <a:pt x="43" y="218"/>
                  <a:pt x="0" y="190"/>
                  <a:pt x="0" y="140"/>
                </a:cubicBezTo>
                <a:cubicBezTo>
                  <a:pt x="0" y="62"/>
                  <a:pt x="62" y="6"/>
                  <a:pt x="106" y="0"/>
                </a:cubicBezTo>
                <a:cubicBezTo>
                  <a:pt x="109" y="6"/>
                  <a:pt x="113" y="15"/>
                  <a:pt x="113" y="15"/>
                </a:cubicBezTo>
                <a:cubicBezTo>
                  <a:pt x="94" y="22"/>
                  <a:pt x="39" y="60"/>
                  <a:pt x="36" y="93"/>
                </a:cubicBezTo>
                <a:cubicBezTo>
                  <a:pt x="51" y="84"/>
                  <a:pt x="58" y="79"/>
                  <a:pt x="76" y="79"/>
                </a:cubicBezTo>
                <a:cubicBezTo>
                  <a:pt x="113" y="79"/>
                  <a:pt x="140" y="114"/>
                  <a:pt x="140" y="1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3" name="ZoneTexte 12"/>
          <p:cNvSpPr txBox="1"/>
          <p:nvPr/>
        </p:nvSpPr>
        <p:spPr>
          <a:xfrm>
            <a:off x="4729552" y="4998948"/>
            <a:ext cx="27363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sz="1600" dirty="0">
                <a:latin typeface="Roboto Light" pitchFamily="2" charset="0"/>
                <a:ea typeface="Roboto Light" pitchFamily="2" charset="0"/>
              </a:rPr>
              <a:t>Σύγχρονη Ασύγχρονη ΕξΑΕ</a:t>
            </a:r>
            <a:endParaRPr lang="fr-FR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4730203" y="4427694"/>
            <a:ext cx="417003" cy="276573"/>
          </a:xfrm>
          <a:custGeom>
            <a:avLst/>
            <a:gdLst>
              <a:gd name="T0" fmla="*/ 329 w 329"/>
              <a:gd name="T1" fmla="*/ 149 h 218"/>
              <a:gd name="T2" fmla="*/ 260 w 329"/>
              <a:gd name="T3" fmla="*/ 218 h 218"/>
              <a:gd name="T4" fmla="*/ 189 w 329"/>
              <a:gd name="T5" fmla="*/ 140 h 218"/>
              <a:gd name="T6" fmla="*/ 295 w 329"/>
              <a:gd name="T7" fmla="*/ 0 h 218"/>
              <a:gd name="T8" fmla="*/ 302 w 329"/>
              <a:gd name="T9" fmla="*/ 15 h 218"/>
              <a:gd name="T10" fmla="*/ 225 w 329"/>
              <a:gd name="T11" fmla="*/ 93 h 218"/>
              <a:gd name="T12" fmla="*/ 265 w 329"/>
              <a:gd name="T13" fmla="*/ 79 h 218"/>
              <a:gd name="T14" fmla="*/ 329 w 329"/>
              <a:gd name="T15" fmla="*/ 149 h 218"/>
              <a:gd name="T16" fmla="*/ 140 w 329"/>
              <a:gd name="T17" fmla="*/ 149 h 218"/>
              <a:gd name="T18" fmla="*/ 71 w 329"/>
              <a:gd name="T19" fmla="*/ 218 h 218"/>
              <a:gd name="T20" fmla="*/ 0 w 329"/>
              <a:gd name="T21" fmla="*/ 140 h 218"/>
              <a:gd name="T22" fmla="*/ 106 w 329"/>
              <a:gd name="T23" fmla="*/ 0 h 218"/>
              <a:gd name="T24" fmla="*/ 113 w 329"/>
              <a:gd name="T25" fmla="*/ 15 h 218"/>
              <a:gd name="T26" fmla="*/ 36 w 329"/>
              <a:gd name="T27" fmla="*/ 93 h 218"/>
              <a:gd name="T28" fmla="*/ 76 w 329"/>
              <a:gd name="T29" fmla="*/ 79 h 218"/>
              <a:gd name="T30" fmla="*/ 140 w 329"/>
              <a:gd name="T31" fmla="*/ 14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9" h="218">
                <a:moveTo>
                  <a:pt x="329" y="149"/>
                </a:moveTo>
                <a:cubicBezTo>
                  <a:pt x="329" y="194"/>
                  <a:pt x="288" y="218"/>
                  <a:pt x="260" y="218"/>
                </a:cubicBezTo>
                <a:cubicBezTo>
                  <a:pt x="232" y="218"/>
                  <a:pt x="189" y="190"/>
                  <a:pt x="189" y="140"/>
                </a:cubicBezTo>
                <a:cubicBezTo>
                  <a:pt x="189" y="62"/>
                  <a:pt x="251" y="6"/>
                  <a:pt x="295" y="0"/>
                </a:cubicBezTo>
                <a:cubicBezTo>
                  <a:pt x="298" y="6"/>
                  <a:pt x="302" y="15"/>
                  <a:pt x="302" y="15"/>
                </a:cubicBezTo>
                <a:cubicBezTo>
                  <a:pt x="283" y="22"/>
                  <a:pt x="228" y="60"/>
                  <a:pt x="225" y="93"/>
                </a:cubicBezTo>
                <a:cubicBezTo>
                  <a:pt x="240" y="84"/>
                  <a:pt x="247" y="79"/>
                  <a:pt x="265" y="79"/>
                </a:cubicBezTo>
                <a:cubicBezTo>
                  <a:pt x="302" y="79"/>
                  <a:pt x="329" y="114"/>
                  <a:pt x="329" y="149"/>
                </a:cubicBezTo>
                <a:close/>
                <a:moveTo>
                  <a:pt x="140" y="149"/>
                </a:moveTo>
                <a:cubicBezTo>
                  <a:pt x="140" y="194"/>
                  <a:pt x="99" y="218"/>
                  <a:pt x="71" y="218"/>
                </a:cubicBezTo>
                <a:cubicBezTo>
                  <a:pt x="43" y="218"/>
                  <a:pt x="0" y="190"/>
                  <a:pt x="0" y="140"/>
                </a:cubicBezTo>
                <a:cubicBezTo>
                  <a:pt x="0" y="62"/>
                  <a:pt x="62" y="6"/>
                  <a:pt x="106" y="0"/>
                </a:cubicBezTo>
                <a:cubicBezTo>
                  <a:pt x="109" y="6"/>
                  <a:pt x="113" y="15"/>
                  <a:pt x="113" y="15"/>
                </a:cubicBezTo>
                <a:cubicBezTo>
                  <a:pt x="94" y="22"/>
                  <a:pt x="39" y="60"/>
                  <a:pt x="36" y="93"/>
                </a:cubicBezTo>
                <a:cubicBezTo>
                  <a:pt x="51" y="84"/>
                  <a:pt x="58" y="79"/>
                  <a:pt x="76" y="79"/>
                </a:cubicBezTo>
                <a:cubicBezTo>
                  <a:pt x="113" y="79"/>
                  <a:pt x="140" y="114"/>
                  <a:pt x="140" y="1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5" name="ZoneTexte 14"/>
          <p:cNvSpPr txBox="1"/>
          <p:nvPr/>
        </p:nvSpPr>
        <p:spPr>
          <a:xfrm>
            <a:off x="8224685" y="4875837"/>
            <a:ext cx="30078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1600" dirty="0">
                <a:latin typeface="Roboto Light" pitchFamily="2" charset="0"/>
                <a:ea typeface="Roboto Light" pitchFamily="2" charset="0"/>
              </a:rPr>
              <a:t>Παιδαγωγικές και Διδακτικές Προσεγγίσεις</a:t>
            </a:r>
            <a:endParaRPr lang="fr-FR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>
            <a:off x="8496918" y="4427694"/>
            <a:ext cx="417003" cy="276573"/>
          </a:xfrm>
          <a:custGeom>
            <a:avLst/>
            <a:gdLst>
              <a:gd name="T0" fmla="*/ 329 w 329"/>
              <a:gd name="T1" fmla="*/ 149 h 218"/>
              <a:gd name="T2" fmla="*/ 260 w 329"/>
              <a:gd name="T3" fmla="*/ 218 h 218"/>
              <a:gd name="T4" fmla="*/ 189 w 329"/>
              <a:gd name="T5" fmla="*/ 140 h 218"/>
              <a:gd name="T6" fmla="*/ 295 w 329"/>
              <a:gd name="T7" fmla="*/ 0 h 218"/>
              <a:gd name="T8" fmla="*/ 302 w 329"/>
              <a:gd name="T9" fmla="*/ 15 h 218"/>
              <a:gd name="T10" fmla="*/ 225 w 329"/>
              <a:gd name="T11" fmla="*/ 93 h 218"/>
              <a:gd name="T12" fmla="*/ 265 w 329"/>
              <a:gd name="T13" fmla="*/ 79 h 218"/>
              <a:gd name="T14" fmla="*/ 329 w 329"/>
              <a:gd name="T15" fmla="*/ 149 h 218"/>
              <a:gd name="T16" fmla="*/ 140 w 329"/>
              <a:gd name="T17" fmla="*/ 149 h 218"/>
              <a:gd name="T18" fmla="*/ 71 w 329"/>
              <a:gd name="T19" fmla="*/ 218 h 218"/>
              <a:gd name="T20" fmla="*/ 0 w 329"/>
              <a:gd name="T21" fmla="*/ 140 h 218"/>
              <a:gd name="T22" fmla="*/ 106 w 329"/>
              <a:gd name="T23" fmla="*/ 0 h 218"/>
              <a:gd name="T24" fmla="*/ 113 w 329"/>
              <a:gd name="T25" fmla="*/ 15 h 218"/>
              <a:gd name="T26" fmla="*/ 36 w 329"/>
              <a:gd name="T27" fmla="*/ 93 h 218"/>
              <a:gd name="T28" fmla="*/ 76 w 329"/>
              <a:gd name="T29" fmla="*/ 79 h 218"/>
              <a:gd name="T30" fmla="*/ 140 w 329"/>
              <a:gd name="T31" fmla="*/ 14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9" h="218">
                <a:moveTo>
                  <a:pt x="329" y="149"/>
                </a:moveTo>
                <a:cubicBezTo>
                  <a:pt x="329" y="194"/>
                  <a:pt x="288" y="218"/>
                  <a:pt x="260" y="218"/>
                </a:cubicBezTo>
                <a:cubicBezTo>
                  <a:pt x="232" y="218"/>
                  <a:pt x="189" y="190"/>
                  <a:pt x="189" y="140"/>
                </a:cubicBezTo>
                <a:cubicBezTo>
                  <a:pt x="189" y="62"/>
                  <a:pt x="251" y="6"/>
                  <a:pt x="295" y="0"/>
                </a:cubicBezTo>
                <a:cubicBezTo>
                  <a:pt x="298" y="6"/>
                  <a:pt x="302" y="15"/>
                  <a:pt x="302" y="15"/>
                </a:cubicBezTo>
                <a:cubicBezTo>
                  <a:pt x="283" y="22"/>
                  <a:pt x="228" y="60"/>
                  <a:pt x="225" y="93"/>
                </a:cubicBezTo>
                <a:cubicBezTo>
                  <a:pt x="240" y="84"/>
                  <a:pt x="247" y="79"/>
                  <a:pt x="265" y="79"/>
                </a:cubicBezTo>
                <a:cubicBezTo>
                  <a:pt x="302" y="79"/>
                  <a:pt x="329" y="114"/>
                  <a:pt x="329" y="149"/>
                </a:cubicBezTo>
                <a:close/>
                <a:moveTo>
                  <a:pt x="140" y="149"/>
                </a:moveTo>
                <a:cubicBezTo>
                  <a:pt x="140" y="194"/>
                  <a:pt x="99" y="218"/>
                  <a:pt x="71" y="218"/>
                </a:cubicBezTo>
                <a:cubicBezTo>
                  <a:pt x="43" y="218"/>
                  <a:pt x="0" y="190"/>
                  <a:pt x="0" y="140"/>
                </a:cubicBezTo>
                <a:cubicBezTo>
                  <a:pt x="0" y="62"/>
                  <a:pt x="62" y="6"/>
                  <a:pt x="106" y="0"/>
                </a:cubicBezTo>
                <a:cubicBezTo>
                  <a:pt x="109" y="6"/>
                  <a:pt x="113" y="15"/>
                  <a:pt x="113" y="15"/>
                </a:cubicBezTo>
                <a:cubicBezTo>
                  <a:pt x="94" y="22"/>
                  <a:pt x="39" y="60"/>
                  <a:pt x="36" y="93"/>
                </a:cubicBezTo>
                <a:cubicBezTo>
                  <a:pt x="51" y="84"/>
                  <a:pt x="58" y="79"/>
                  <a:pt x="76" y="79"/>
                </a:cubicBezTo>
                <a:cubicBezTo>
                  <a:pt x="113" y="79"/>
                  <a:pt x="140" y="114"/>
                  <a:pt x="140" y="1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7" name="Parallélogramme 16"/>
          <p:cNvSpPr/>
          <p:nvPr/>
        </p:nvSpPr>
        <p:spPr bwMode="auto">
          <a:xfrm>
            <a:off x="1114569" y="3639120"/>
            <a:ext cx="2462788" cy="60593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/>
          </a:p>
        </p:txBody>
      </p:sp>
      <p:sp>
        <p:nvSpPr>
          <p:cNvPr id="18" name="Parallélogramme 17"/>
          <p:cNvSpPr/>
          <p:nvPr/>
        </p:nvSpPr>
        <p:spPr bwMode="auto">
          <a:xfrm>
            <a:off x="4864606" y="3639120"/>
            <a:ext cx="2462788" cy="60593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/>
          </a:p>
        </p:txBody>
      </p:sp>
      <p:sp>
        <p:nvSpPr>
          <p:cNvPr id="19" name="Parallélogramme 18"/>
          <p:cNvSpPr/>
          <p:nvPr/>
        </p:nvSpPr>
        <p:spPr bwMode="auto">
          <a:xfrm>
            <a:off x="8608663" y="3639120"/>
            <a:ext cx="2462788" cy="605937"/>
          </a:xfrm>
          <a:prstGeom prst="parallelogram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/>
          </a:p>
        </p:txBody>
      </p:sp>
      <p:sp>
        <p:nvSpPr>
          <p:cNvPr id="20" name="ZoneTexte 19"/>
          <p:cNvSpPr txBox="1"/>
          <p:nvPr/>
        </p:nvSpPr>
        <p:spPr>
          <a:xfrm>
            <a:off x="1418378" y="3696975"/>
            <a:ext cx="18551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Θεσμική Διάσταση</a:t>
            </a:r>
            <a:endParaRPr lang="fr-FR" sz="1600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95257" y="3696975"/>
            <a:ext cx="218790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Τεχνολογική Διάσταση</a:t>
            </a:r>
            <a:endParaRPr lang="fr-FR" sz="1600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730841" y="3696972"/>
            <a:ext cx="226715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Παιδαγωγική Διάσταση</a:t>
            </a:r>
            <a:endParaRPr lang="fr-FR" sz="1600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29" name="Τίτλος 1">
            <a:extLst>
              <a:ext uri="{FF2B5EF4-FFF2-40B4-BE49-F238E27FC236}">
                <a16:creationId xmlns:a16="http://schemas.microsoft.com/office/drawing/2014/main" id="{8D83BD76-B3EC-498A-AED0-6B26A78829BF}"/>
              </a:ext>
            </a:extLst>
          </p:cNvPr>
          <p:cNvSpPr txBox="1">
            <a:spLocks/>
          </p:cNvSpPr>
          <p:nvPr/>
        </p:nvSpPr>
        <p:spPr>
          <a:xfrm>
            <a:off x="2653007" y="247956"/>
            <a:ext cx="6052412" cy="653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dirty="0"/>
              <a:t>  </a:t>
            </a:r>
          </a:p>
          <a:p>
            <a:endParaRPr lang="el-GR" sz="2400" b="1" dirty="0">
              <a:solidFill>
                <a:schemeClr val="accent6"/>
              </a:solidFill>
            </a:endParaRPr>
          </a:p>
          <a:p>
            <a:r>
              <a:rPr lang="el-GR" sz="4400" b="1" dirty="0">
                <a:solidFill>
                  <a:schemeClr val="accent6"/>
                </a:solidFill>
              </a:rPr>
              <a:t>ΕξΑΕ: οι 3 διαστάσεις</a:t>
            </a:r>
            <a:endParaRPr lang="el-GR" sz="2400" b="1" dirty="0">
              <a:solidFill>
                <a:schemeClr val="accent6"/>
              </a:solidFill>
            </a:endParaRPr>
          </a:p>
        </p:txBody>
      </p:sp>
      <p:sp>
        <p:nvSpPr>
          <p:cNvPr id="30" name="Forme libre 8">
            <a:extLst>
              <a:ext uri="{FF2B5EF4-FFF2-40B4-BE49-F238E27FC236}">
                <a16:creationId xmlns:a16="http://schemas.microsoft.com/office/drawing/2014/main" id="{961670CB-8AC1-43FE-9603-E1BAD8A43F16}"/>
              </a:ext>
            </a:extLst>
          </p:cNvPr>
          <p:cNvSpPr>
            <a:spLocks/>
          </p:cNvSpPr>
          <p:nvPr/>
        </p:nvSpPr>
        <p:spPr bwMode="auto">
          <a:xfrm>
            <a:off x="1711408" y="889902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8B15309C-626A-429E-B349-6ECCDC33A235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687274" cy="123495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1</a:t>
            </a:r>
            <a:r>
              <a:rPr lang="el-GR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.3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34" name="Forme libre 9">
            <a:extLst>
              <a:ext uri="{FF2B5EF4-FFF2-40B4-BE49-F238E27FC236}">
                <a16:creationId xmlns:a16="http://schemas.microsoft.com/office/drawing/2014/main" id="{363D21D4-C6CF-4E13-A0A0-A04D1D6114DF}"/>
              </a:ext>
            </a:extLst>
          </p:cNvPr>
          <p:cNvSpPr>
            <a:spLocks/>
          </p:cNvSpPr>
          <p:nvPr/>
        </p:nvSpPr>
        <p:spPr bwMode="auto">
          <a:xfrm>
            <a:off x="1278405" y="889902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grpSp>
        <p:nvGrpSpPr>
          <p:cNvPr id="36" name="Groupe 65">
            <a:extLst>
              <a:ext uri="{FF2B5EF4-FFF2-40B4-BE49-F238E27FC236}">
                <a16:creationId xmlns:a16="http://schemas.microsoft.com/office/drawing/2014/main" id="{8A1AFA61-400D-4B84-BC9C-A5F8E5743B55}"/>
              </a:ext>
            </a:extLst>
          </p:cNvPr>
          <p:cNvGrpSpPr/>
          <p:nvPr/>
        </p:nvGrpSpPr>
        <p:grpSpPr>
          <a:xfrm>
            <a:off x="13666839" y="5653548"/>
            <a:ext cx="2253491" cy="1718691"/>
            <a:chOff x="6345345" y="2479204"/>
            <a:chExt cx="5593131" cy="4712605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AAB6F893-45B6-45A0-B3B7-555A7560E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5345" y="2479204"/>
              <a:ext cx="5593131" cy="4712605"/>
            </a:xfrm>
            <a:custGeom>
              <a:avLst/>
              <a:gdLst>
                <a:gd name="T0" fmla="*/ 1672 w 3344"/>
                <a:gd name="T1" fmla="*/ 198 h 2818"/>
                <a:gd name="T2" fmla="*/ 1912 w 3344"/>
                <a:gd name="T3" fmla="*/ 337 h 2818"/>
                <a:gd name="T4" fmla="*/ 2990 w 3344"/>
                <a:gd name="T5" fmla="*/ 2204 h 2818"/>
                <a:gd name="T6" fmla="*/ 2990 w 3344"/>
                <a:gd name="T7" fmla="*/ 2481 h 2818"/>
                <a:gd name="T8" fmla="*/ 2750 w 3344"/>
                <a:gd name="T9" fmla="*/ 2620 h 2818"/>
                <a:gd name="T10" fmla="*/ 594 w 3344"/>
                <a:gd name="T11" fmla="*/ 2620 h 2818"/>
                <a:gd name="T12" fmla="*/ 354 w 3344"/>
                <a:gd name="T13" fmla="*/ 2481 h 2818"/>
                <a:gd name="T14" fmla="*/ 354 w 3344"/>
                <a:gd name="T15" fmla="*/ 2204 h 2818"/>
                <a:gd name="T16" fmla="*/ 1432 w 3344"/>
                <a:gd name="T17" fmla="*/ 337 h 2818"/>
                <a:gd name="T18" fmla="*/ 1672 w 3344"/>
                <a:gd name="T19" fmla="*/ 198 h 2818"/>
                <a:gd name="T20" fmla="*/ 1672 w 3344"/>
                <a:gd name="T21" fmla="*/ 0 h 2818"/>
                <a:gd name="T22" fmla="*/ 1260 w 3344"/>
                <a:gd name="T23" fmla="*/ 238 h 2818"/>
                <a:gd name="T24" fmla="*/ 183 w 3344"/>
                <a:gd name="T25" fmla="*/ 2105 h 2818"/>
                <a:gd name="T26" fmla="*/ 594 w 3344"/>
                <a:gd name="T27" fmla="*/ 2818 h 2818"/>
                <a:gd name="T28" fmla="*/ 2750 w 3344"/>
                <a:gd name="T29" fmla="*/ 2818 h 2818"/>
                <a:gd name="T30" fmla="*/ 3161 w 3344"/>
                <a:gd name="T31" fmla="*/ 2105 h 2818"/>
                <a:gd name="T32" fmla="*/ 2084 w 3344"/>
                <a:gd name="T33" fmla="*/ 238 h 2818"/>
                <a:gd name="T34" fmla="*/ 1672 w 3344"/>
                <a:gd name="T35" fmla="*/ 0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44" h="2818">
                  <a:moveTo>
                    <a:pt x="1672" y="198"/>
                  </a:moveTo>
                  <a:cubicBezTo>
                    <a:pt x="1772" y="198"/>
                    <a:pt x="1862" y="250"/>
                    <a:pt x="1912" y="337"/>
                  </a:cubicBezTo>
                  <a:cubicBezTo>
                    <a:pt x="2990" y="2204"/>
                    <a:pt x="2990" y="2204"/>
                    <a:pt x="2990" y="2204"/>
                  </a:cubicBezTo>
                  <a:cubicBezTo>
                    <a:pt x="3040" y="2291"/>
                    <a:pt x="3040" y="2394"/>
                    <a:pt x="2990" y="2481"/>
                  </a:cubicBezTo>
                  <a:cubicBezTo>
                    <a:pt x="2940" y="2568"/>
                    <a:pt x="2850" y="2620"/>
                    <a:pt x="2750" y="2620"/>
                  </a:cubicBezTo>
                  <a:cubicBezTo>
                    <a:pt x="594" y="2620"/>
                    <a:pt x="594" y="2620"/>
                    <a:pt x="594" y="2620"/>
                  </a:cubicBezTo>
                  <a:cubicBezTo>
                    <a:pt x="494" y="2620"/>
                    <a:pt x="404" y="2568"/>
                    <a:pt x="354" y="2481"/>
                  </a:cubicBezTo>
                  <a:cubicBezTo>
                    <a:pt x="304" y="2394"/>
                    <a:pt x="304" y="2291"/>
                    <a:pt x="354" y="2204"/>
                  </a:cubicBezTo>
                  <a:cubicBezTo>
                    <a:pt x="1432" y="337"/>
                    <a:pt x="1432" y="337"/>
                    <a:pt x="1432" y="337"/>
                  </a:cubicBezTo>
                  <a:cubicBezTo>
                    <a:pt x="1482" y="250"/>
                    <a:pt x="1572" y="198"/>
                    <a:pt x="1672" y="198"/>
                  </a:cubicBezTo>
                  <a:close/>
                  <a:moveTo>
                    <a:pt x="1672" y="0"/>
                  </a:moveTo>
                  <a:cubicBezTo>
                    <a:pt x="1512" y="0"/>
                    <a:pt x="1352" y="79"/>
                    <a:pt x="1260" y="238"/>
                  </a:cubicBezTo>
                  <a:cubicBezTo>
                    <a:pt x="183" y="2105"/>
                    <a:pt x="183" y="2105"/>
                    <a:pt x="183" y="2105"/>
                  </a:cubicBezTo>
                  <a:cubicBezTo>
                    <a:pt x="0" y="2422"/>
                    <a:pt x="228" y="2818"/>
                    <a:pt x="594" y="2818"/>
                  </a:cubicBezTo>
                  <a:cubicBezTo>
                    <a:pt x="2750" y="2818"/>
                    <a:pt x="2750" y="2818"/>
                    <a:pt x="2750" y="2818"/>
                  </a:cubicBezTo>
                  <a:cubicBezTo>
                    <a:pt x="3116" y="2818"/>
                    <a:pt x="3344" y="2422"/>
                    <a:pt x="3161" y="2105"/>
                  </a:cubicBezTo>
                  <a:cubicBezTo>
                    <a:pt x="2084" y="238"/>
                    <a:pt x="2084" y="238"/>
                    <a:pt x="2084" y="238"/>
                  </a:cubicBezTo>
                  <a:cubicBezTo>
                    <a:pt x="1992" y="79"/>
                    <a:pt x="1832" y="0"/>
                    <a:pt x="1672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F879B70-AD5F-486B-93EA-64FC388EB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778" y="2685858"/>
              <a:ext cx="1467916" cy="2539370"/>
            </a:xfrm>
            <a:custGeom>
              <a:avLst/>
              <a:gdLst>
                <a:gd name="T0" fmla="*/ 878 w 878"/>
                <a:gd name="T1" fmla="*/ 1441 h 1518"/>
                <a:gd name="T2" fmla="*/ 629 w 878"/>
                <a:gd name="T3" fmla="*/ 725 h 1518"/>
                <a:gd name="T4" fmla="*/ 798 w 878"/>
                <a:gd name="T5" fmla="*/ 399 h 1518"/>
                <a:gd name="T6" fmla="*/ 399 w 878"/>
                <a:gd name="T7" fmla="*/ 0 h 1518"/>
                <a:gd name="T8" fmla="*/ 0 w 878"/>
                <a:gd name="T9" fmla="*/ 399 h 1518"/>
                <a:gd name="T10" fmla="*/ 399 w 878"/>
                <a:gd name="T11" fmla="*/ 798 h 1518"/>
                <a:gd name="T12" fmla="*/ 404 w 878"/>
                <a:gd name="T13" fmla="*/ 798 h 1518"/>
                <a:gd name="T14" fmla="*/ 654 w 878"/>
                <a:gd name="T15" fmla="*/ 1518 h 1518"/>
                <a:gd name="T16" fmla="*/ 878 w 878"/>
                <a:gd name="T17" fmla="*/ 1441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1518">
                  <a:moveTo>
                    <a:pt x="878" y="1441"/>
                  </a:moveTo>
                  <a:cubicBezTo>
                    <a:pt x="629" y="725"/>
                    <a:pt x="629" y="725"/>
                    <a:pt x="629" y="725"/>
                  </a:cubicBezTo>
                  <a:cubicBezTo>
                    <a:pt x="731" y="653"/>
                    <a:pt x="798" y="534"/>
                    <a:pt x="798" y="399"/>
                  </a:cubicBezTo>
                  <a:cubicBezTo>
                    <a:pt x="798" y="179"/>
                    <a:pt x="619" y="0"/>
                    <a:pt x="399" y="0"/>
                  </a:cubicBezTo>
                  <a:cubicBezTo>
                    <a:pt x="179" y="0"/>
                    <a:pt x="0" y="179"/>
                    <a:pt x="0" y="399"/>
                  </a:cubicBezTo>
                  <a:cubicBezTo>
                    <a:pt x="0" y="620"/>
                    <a:pt x="179" y="798"/>
                    <a:pt x="399" y="798"/>
                  </a:cubicBezTo>
                  <a:cubicBezTo>
                    <a:pt x="401" y="798"/>
                    <a:pt x="402" y="798"/>
                    <a:pt x="404" y="798"/>
                  </a:cubicBezTo>
                  <a:cubicBezTo>
                    <a:pt x="654" y="1518"/>
                    <a:pt x="654" y="1518"/>
                    <a:pt x="654" y="1518"/>
                  </a:cubicBezTo>
                  <a:lnTo>
                    <a:pt x="878" y="14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FB8D815-A499-42D4-B74D-6819B9691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437" y="4805182"/>
              <a:ext cx="2071031" cy="2235005"/>
            </a:xfrm>
            <a:custGeom>
              <a:avLst/>
              <a:gdLst>
                <a:gd name="T0" fmla="*/ 1238 w 1238"/>
                <a:gd name="T1" fmla="*/ 154 h 1336"/>
                <a:gd name="T2" fmla="*/ 1058 w 1238"/>
                <a:gd name="T3" fmla="*/ 0 h 1336"/>
                <a:gd name="T4" fmla="*/ 562 w 1238"/>
                <a:gd name="T5" fmla="*/ 573 h 1336"/>
                <a:gd name="T6" fmla="*/ 399 w 1238"/>
                <a:gd name="T7" fmla="*/ 539 h 1336"/>
                <a:gd name="T8" fmla="*/ 0 w 1238"/>
                <a:gd name="T9" fmla="*/ 937 h 1336"/>
                <a:gd name="T10" fmla="*/ 399 w 1238"/>
                <a:gd name="T11" fmla="*/ 1336 h 1336"/>
                <a:gd name="T12" fmla="*/ 798 w 1238"/>
                <a:gd name="T13" fmla="*/ 937 h 1336"/>
                <a:gd name="T14" fmla="*/ 740 w 1238"/>
                <a:gd name="T15" fmla="*/ 730 h 1336"/>
                <a:gd name="T16" fmla="*/ 1238 w 1238"/>
                <a:gd name="T17" fmla="*/ 15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8" h="1336">
                  <a:moveTo>
                    <a:pt x="1238" y="154"/>
                  </a:moveTo>
                  <a:cubicBezTo>
                    <a:pt x="1058" y="0"/>
                    <a:pt x="1058" y="0"/>
                    <a:pt x="1058" y="0"/>
                  </a:cubicBezTo>
                  <a:cubicBezTo>
                    <a:pt x="562" y="573"/>
                    <a:pt x="562" y="573"/>
                    <a:pt x="562" y="573"/>
                  </a:cubicBezTo>
                  <a:cubicBezTo>
                    <a:pt x="512" y="551"/>
                    <a:pt x="457" y="539"/>
                    <a:pt x="399" y="539"/>
                  </a:cubicBezTo>
                  <a:cubicBezTo>
                    <a:pt x="179" y="539"/>
                    <a:pt x="0" y="717"/>
                    <a:pt x="0" y="937"/>
                  </a:cubicBezTo>
                  <a:cubicBezTo>
                    <a:pt x="0" y="1158"/>
                    <a:pt x="179" y="1336"/>
                    <a:pt x="399" y="1336"/>
                  </a:cubicBezTo>
                  <a:cubicBezTo>
                    <a:pt x="620" y="1336"/>
                    <a:pt x="798" y="1158"/>
                    <a:pt x="798" y="937"/>
                  </a:cubicBezTo>
                  <a:cubicBezTo>
                    <a:pt x="798" y="861"/>
                    <a:pt x="777" y="790"/>
                    <a:pt x="740" y="730"/>
                  </a:cubicBezTo>
                  <a:lnTo>
                    <a:pt x="1238" y="1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8BC9247-30EB-40DC-9E41-4F4F36EC8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304" y="5707046"/>
              <a:ext cx="2575311" cy="1333141"/>
            </a:xfrm>
            <a:custGeom>
              <a:avLst/>
              <a:gdLst>
                <a:gd name="T0" fmla="*/ 1141 w 1540"/>
                <a:gd name="T1" fmla="*/ 0 h 797"/>
                <a:gd name="T2" fmla="*/ 797 w 1540"/>
                <a:gd name="T3" fmla="*/ 196 h 797"/>
                <a:gd name="T4" fmla="*/ 45 w 1540"/>
                <a:gd name="T5" fmla="*/ 52 h 797"/>
                <a:gd name="T6" fmla="*/ 0 w 1540"/>
                <a:gd name="T7" fmla="*/ 285 h 797"/>
                <a:gd name="T8" fmla="*/ 743 w 1540"/>
                <a:gd name="T9" fmla="*/ 427 h 797"/>
                <a:gd name="T10" fmla="*/ 1141 w 1540"/>
                <a:gd name="T11" fmla="*/ 797 h 797"/>
                <a:gd name="T12" fmla="*/ 1540 w 1540"/>
                <a:gd name="T13" fmla="*/ 398 h 797"/>
                <a:gd name="T14" fmla="*/ 1141 w 1540"/>
                <a:gd name="T15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0" h="797">
                  <a:moveTo>
                    <a:pt x="1141" y="0"/>
                  </a:moveTo>
                  <a:cubicBezTo>
                    <a:pt x="995" y="0"/>
                    <a:pt x="867" y="78"/>
                    <a:pt x="797" y="19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43" y="427"/>
                    <a:pt x="743" y="427"/>
                    <a:pt x="743" y="427"/>
                  </a:cubicBezTo>
                  <a:cubicBezTo>
                    <a:pt x="758" y="634"/>
                    <a:pt x="930" y="797"/>
                    <a:pt x="1141" y="797"/>
                  </a:cubicBezTo>
                  <a:cubicBezTo>
                    <a:pt x="1361" y="797"/>
                    <a:pt x="1540" y="619"/>
                    <a:pt x="1540" y="398"/>
                  </a:cubicBezTo>
                  <a:cubicBezTo>
                    <a:pt x="1540" y="178"/>
                    <a:pt x="1361" y="0"/>
                    <a:pt x="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4A16ED6-30FE-4985-983D-40B9A6824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1150" y="2763353"/>
              <a:ext cx="1181521" cy="1180398"/>
            </a:xfrm>
            <a:custGeom>
              <a:avLst/>
              <a:gdLst>
                <a:gd name="T0" fmla="*/ 378 w 706"/>
                <a:gd name="T1" fmla="*/ 67 h 706"/>
                <a:gd name="T2" fmla="*/ 412 w 706"/>
                <a:gd name="T3" fmla="*/ 23 h 706"/>
                <a:gd name="T4" fmla="*/ 467 w 706"/>
                <a:gd name="T5" fmla="*/ 38 h 706"/>
                <a:gd name="T6" fmla="*/ 474 w 706"/>
                <a:gd name="T7" fmla="*/ 93 h 706"/>
                <a:gd name="T8" fmla="*/ 517 w 706"/>
                <a:gd name="T9" fmla="*/ 118 h 706"/>
                <a:gd name="T10" fmla="*/ 569 w 706"/>
                <a:gd name="T11" fmla="*/ 96 h 706"/>
                <a:gd name="T12" fmla="*/ 610 w 706"/>
                <a:gd name="T13" fmla="*/ 137 h 706"/>
                <a:gd name="T14" fmla="*/ 588 w 706"/>
                <a:gd name="T15" fmla="*/ 189 h 706"/>
                <a:gd name="T16" fmla="*/ 613 w 706"/>
                <a:gd name="T17" fmla="*/ 232 h 706"/>
                <a:gd name="T18" fmla="*/ 669 w 706"/>
                <a:gd name="T19" fmla="*/ 239 h 706"/>
                <a:gd name="T20" fmla="*/ 684 w 706"/>
                <a:gd name="T21" fmla="*/ 294 h 706"/>
                <a:gd name="T22" fmla="*/ 639 w 706"/>
                <a:gd name="T23" fmla="*/ 328 h 706"/>
                <a:gd name="T24" fmla="*/ 639 w 706"/>
                <a:gd name="T25" fmla="*/ 378 h 706"/>
                <a:gd name="T26" fmla="*/ 684 w 706"/>
                <a:gd name="T27" fmla="*/ 412 h 706"/>
                <a:gd name="T28" fmla="*/ 669 w 706"/>
                <a:gd name="T29" fmla="*/ 468 h 706"/>
                <a:gd name="T30" fmla="*/ 613 w 706"/>
                <a:gd name="T31" fmla="*/ 475 h 706"/>
                <a:gd name="T32" fmla="*/ 588 w 706"/>
                <a:gd name="T33" fmla="*/ 518 h 706"/>
                <a:gd name="T34" fmla="*/ 610 w 706"/>
                <a:gd name="T35" fmla="*/ 569 h 706"/>
                <a:gd name="T36" fmla="*/ 569 w 706"/>
                <a:gd name="T37" fmla="*/ 610 h 706"/>
                <a:gd name="T38" fmla="*/ 517 w 706"/>
                <a:gd name="T39" fmla="*/ 588 h 706"/>
                <a:gd name="T40" fmla="*/ 474 w 706"/>
                <a:gd name="T41" fmla="*/ 613 h 706"/>
                <a:gd name="T42" fmla="*/ 467 w 706"/>
                <a:gd name="T43" fmla="*/ 669 h 706"/>
                <a:gd name="T44" fmla="*/ 412 w 706"/>
                <a:gd name="T45" fmla="*/ 684 h 706"/>
                <a:gd name="T46" fmla="*/ 378 w 706"/>
                <a:gd name="T47" fmla="*/ 639 h 706"/>
                <a:gd name="T48" fmla="*/ 328 w 706"/>
                <a:gd name="T49" fmla="*/ 639 h 706"/>
                <a:gd name="T50" fmla="*/ 294 w 706"/>
                <a:gd name="T51" fmla="*/ 684 h 706"/>
                <a:gd name="T52" fmla="*/ 239 w 706"/>
                <a:gd name="T53" fmla="*/ 669 h 706"/>
                <a:gd name="T54" fmla="*/ 232 w 706"/>
                <a:gd name="T55" fmla="*/ 613 h 706"/>
                <a:gd name="T56" fmla="*/ 189 w 706"/>
                <a:gd name="T57" fmla="*/ 588 h 706"/>
                <a:gd name="T58" fmla="*/ 137 w 706"/>
                <a:gd name="T59" fmla="*/ 610 h 706"/>
                <a:gd name="T60" fmla="*/ 96 w 706"/>
                <a:gd name="T61" fmla="*/ 569 h 706"/>
                <a:gd name="T62" fmla="*/ 118 w 706"/>
                <a:gd name="T63" fmla="*/ 518 h 706"/>
                <a:gd name="T64" fmla="*/ 93 w 706"/>
                <a:gd name="T65" fmla="*/ 475 h 706"/>
                <a:gd name="T66" fmla="*/ 37 w 706"/>
                <a:gd name="T67" fmla="*/ 468 h 706"/>
                <a:gd name="T68" fmla="*/ 22 w 706"/>
                <a:gd name="T69" fmla="*/ 412 h 706"/>
                <a:gd name="T70" fmla="*/ 67 w 706"/>
                <a:gd name="T71" fmla="*/ 378 h 706"/>
                <a:gd name="T72" fmla="*/ 67 w 706"/>
                <a:gd name="T73" fmla="*/ 328 h 706"/>
                <a:gd name="T74" fmla="*/ 22 w 706"/>
                <a:gd name="T75" fmla="*/ 294 h 706"/>
                <a:gd name="T76" fmla="*/ 37 w 706"/>
                <a:gd name="T77" fmla="*/ 239 h 706"/>
                <a:gd name="T78" fmla="*/ 93 w 706"/>
                <a:gd name="T79" fmla="*/ 232 h 706"/>
                <a:gd name="T80" fmla="*/ 118 w 706"/>
                <a:gd name="T81" fmla="*/ 189 h 706"/>
                <a:gd name="T82" fmla="*/ 96 w 706"/>
                <a:gd name="T83" fmla="*/ 137 h 706"/>
                <a:gd name="T84" fmla="*/ 137 w 706"/>
                <a:gd name="T85" fmla="*/ 96 h 706"/>
                <a:gd name="T86" fmla="*/ 189 w 706"/>
                <a:gd name="T87" fmla="*/ 118 h 706"/>
                <a:gd name="T88" fmla="*/ 232 w 706"/>
                <a:gd name="T89" fmla="*/ 93 h 706"/>
                <a:gd name="T90" fmla="*/ 239 w 706"/>
                <a:gd name="T91" fmla="*/ 38 h 706"/>
                <a:gd name="T92" fmla="*/ 294 w 706"/>
                <a:gd name="T93" fmla="*/ 23 h 706"/>
                <a:gd name="T94" fmla="*/ 328 w 706"/>
                <a:gd name="T95" fmla="*/ 67 h 706"/>
                <a:gd name="T96" fmla="*/ 378 w 706"/>
                <a:gd name="T97" fmla="*/ 6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6" h="706">
                  <a:moveTo>
                    <a:pt x="378" y="67"/>
                  </a:moveTo>
                  <a:cubicBezTo>
                    <a:pt x="412" y="23"/>
                    <a:pt x="412" y="23"/>
                    <a:pt x="412" y="23"/>
                  </a:cubicBezTo>
                  <a:cubicBezTo>
                    <a:pt x="429" y="0"/>
                    <a:pt x="464" y="10"/>
                    <a:pt x="467" y="38"/>
                  </a:cubicBezTo>
                  <a:cubicBezTo>
                    <a:pt x="474" y="93"/>
                    <a:pt x="474" y="93"/>
                    <a:pt x="474" y="93"/>
                  </a:cubicBezTo>
                  <a:cubicBezTo>
                    <a:pt x="477" y="114"/>
                    <a:pt x="498" y="126"/>
                    <a:pt x="517" y="118"/>
                  </a:cubicBezTo>
                  <a:cubicBezTo>
                    <a:pt x="569" y="96"/>
                    <a:pt x="569" y="96"/>
                    <a:pt x="569" y="96"/>
                  </a:cubicBezTo>
                  <a:cubicBezTo>
                    <a:pt x="595" y="86"/>
                    <a:pt x="621" y="111"/>
                    <a:pt x="610" y="137"/>
                  </a:cubicBezTo>
                  <a:cubicBezTo>
                    <a:pt x="588" y="189"/>
                    <a:pt x="588" y="189"/>
                    <a:pt x="588" y="189"/>
                  </a:cubicBezTo>
                  <a:cubicBezTo>
                    <a:pt x="580" y="208"/>
                    <a:pt x="592" y="229"/>
                    <a:pt x="613" y="232"/>
                  </a:cubicBezTo>
                  <a:cubicBezTo>
                    <a:pt x="669" y="239"/>
                    <a:pt x="669" y="239"/>
                    <a:pt x="669" y="239"/>
                  </a:cubicBezTo>
                  <a:cubicBezTo>
                    <a:pt x="696" y="242"/>
                    <a:pt x="706" y="278"/>
                    <a:pt x="684" y="294"/>
                  </a:cubicBezTo>
                  <a:cubicBezTo>
                    <a:pt x="639" y="328"/>
                    <a:pt x="639" y="328"/>
                    <a:pt x="639" y="328"/>
                  </a:cubicBezTo>
                  <a:cubicBezTo>
                    <a:pt x="622" y="341"/>
                    <a:pt x="622" y="366"/>
                    <a:pt x="639" y="378"/>
                  </a:cubicBezTo>
                  <a:cubicBezTo>
                    <a:pt x="684" y="412"/>
                    <a:pt x="684" y="412"/>
                    <a:pt x="684" y="412"/>
                  </a:cubicBezTo>
                  <a:cubicBezTo>
                    <a:pt x="706" y="429"/>
                    <a:pt x="696" y="464"/>
                    <a:pt x="669" y="468"/>
                  </a:cubicBezTo>
                  <a:cubicBezTo>
                    <a:pt x="613" y="475"/>
                    <a:pt x="613" y="475"/>
                    <a:pt x="613" y="475"/>
                  </a:cubicBezTo>
                  <a:cubicBezTo>
                    <a:pt x="592" y="477"/>
                    <a:pt x="580" y="499"/>
                    <a:pt x="588" y="518"/>
                  </a:cubicBezTo>
                  <a:cubicBezTo>
                    <a:pt x="610" y="569"/>
                    <a:pt x="610" y="569"/>
                    <a:pt x="610" y="569"/>
                  </a:cubicBezTo>
                  <a:cubicBezTo>
                    <a:pt x="621" y="595"/>
                    <a:pt x="595" y="621"/>
                    <a:pt x="569" y="610"/>
                  </a:cubicBezTo>
                  <a:cubicBezTo>
                    <a:pt x="517" y="588"/>
                    <a:pt x="517" y="588"/>
                    <a:pt x="517" y="588"/>
                  </a:cubicBezTo>
                  <a:cubicBezTo>
                    <a:pt x="498" y="580"/>
                    <a:pt x="477" y="593"/>
                    <a:pt x="474" y="613"/>
                  </a:cubicBezTo>
                  <a:cubicBezTo>
                    <a:pt x="467" y="669"/>
                    <a:pt x="467" y="669"/>
                    <a:pt x="467" y="669"/>
                  </a:cubicBezTo>
                  <a:cubicBezTo>
                    <a:pt x="464" y="697"/>
                    <a:pt x="429" y="706"/>
                    <a:pt x="412" y="684"/>
                  </a:cubicBezTo>
                  <a:cubicBezTo>
                    <a:pt x="378" y="639"/>
                    <a:pt x="378" y="639"/>
                    <a:pt x="378" y="639"/>
                  </a:cubicBezTo>
                  <a:cubicBezTo>
                    <a:pt x="365" y="623"/>
                    <a:pt x="341" y="623"/>
                    <a:pt x="328" y="639"/>
                  </a:cubicBezTo>
                  <a:cubicBezTo>
                    <a:pt x="294" y="684"/>
                    <a:pt x="294" y="684"/>
                    <a:pt x="294" y="684"/>
                  </a:cubicBezTo>
                  <a:cubicBezTo>
                    <a:pt x="277" y="706"/>
                    <a:pt x="242" y="697"/>
                    <a:pt x="239" y="669"/>
                  </a:cubicBezTo>
                  <a:cubicBezTo>
                    <a:pt x="232" y="613"/>
                    <a:pt x="232" y="613"/>
                    <a:pt x="232" y="613"/>
                  </a:cubicBezTo>
                  <a:cubicBezTo>
                    <a:pt x="229" y="593"/>
                    <a:pt x="208" y="580"/>
                    <a:pt x="189" y="588"/>
                  </a:cubicBezTo>
                  <a:cubicBezTo>
                    <a:pt x="137" y="610"/>
                    <a:pt x="137" y="610"/>
                    <a:pt x="137" y="610"/>
                  </a:cubicBezTo>
                  <a:cubicBezTo>
                    <a:pt x="111" y="621"/>
                    <a:pt x="85" y="595"/>
                    <a:pt x="96" y="569"/>
                  </a:cubicBezTo>
                  <a:cubicBezTo>
                    <a:pt x="118" y="518"/>
                    <a:pt x="118" y="518"/>
                    <a:pt x="118" y="518"/>
                  </a:cubicBezTo>
                  <a:cubicBezTo>
                    <a:pt x="126" y="499"/>
                    <a:pt x="114" y="477"/>
                    <a:pt x="93" y="475"/>
                  </a:cubicBezTo>
                  <a:cubicBezTo>
                    <a:pt x="37" y="468"/>
                    <a:pt x="37" y="468"/>
                    <a:pt x="37" y="468"/>
                  </a:cubicBezTo>
                  <a:cubicBezTo>
                    <a:pt x="10" y="464"/>
                    <a:pt x="0" y="429"/>
                    <a:pt x="22" y="412"/>
                  </a:cubicBezTo>
                  <a:cubicBezTo>
                    <a:pt x="67" y="378"/>
                    <a:pt x="67" y="378"/>
                    <a:pt x="67" y="378"/>
                  </a:cubicBezTo>
                  <a:cubicBezTo>
                    <a:pt x="84" y="366"/>
                    <a:pt x="84" y="341"/>
                    <a:pt x="67" y="328"/>
                  </a:cubicBezTo>
                  <a:cubicBezTo>
                    <a:pt x="22" y="294"/>
                    <a:pt x="22" y="294"/>
                    <a:pt x="22" y="294"/>
                  </a:cubicBezTo>
                  <a:cubicBezTo>
                    <a:pt x="0" y="278"/>
                    <a:pt x="10" y="242"/>
                    <a:pt x="37" y="239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114" y="229"/>
                    <a:pt x="126" y="208"/>
                    <a:pt x="118" y="189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85" y="111"/>
                    <a:pt x="111" y="86"/>
                    <a:pt x="137" y="96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208" y="126"/>
                    <a:pt x="229" y="114"/>
                    <a:pt x="232" y="93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42" y="10"/>
                    <a:pt x="277" y="0"/>
                    <a:pt x="294" y="23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41" y="84"/>
                    <a:pt x="365" y="84"/>
                    <a:pt x="378" y="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119C6FDD-E3B8-4F63-865F-6012C19B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722" y="5783419"/>
              <a:ext cx="1181521" cy="1179274"/>
            </a:xfrm>
            <a:custGeom>
              <a:avLst/>
              <a:gdLst>
                <a:gd name="T0" fmla="*/ 378 w 706"/>
                <a:gd name="T1" fmla="*/ 67 h 705"/>
                <a:gd name="T2" fmla="*/ 412 w 706"/>
                <a:gd name="T3" fmla="*/ 22 h 705"/>
                <a:gd name="T4" fmla="*/ 467 w 706"/>
                <a:gd name="T5" fmla="*/ 37 h 705"/>
                <a:gd name="T6" fmla="*/ 475 w 706"/>
                <a:gd name="T7" fmla="*/ 93 h 705"/>
                <a:gd name="T8" fmla="*/ 517 w 706"/>
                <a:gd name="T9" fmla="*/ 117 h 705"/>
                <a:gd name="T10" fmla="*/ 569 w 706"/>
                <a:gd name="T11" fmla="*/ 96 h 705"/>
                <a:gd name="T12" fmla="*/ 610 w 706"/>
                <a:gd name="T13" fmla="*/ 136 h 705"/>
                <a:gd name="T14" fmla="*/ 588 w 706"/>
                <a:gd name="T15" fmla="*/ 188 h 705"/>
                <a:gd name="T16" fmla="*/ 613 w 706"/>
                <a:gd name="T17" fmla="*/ 231 h 705"/>
                <a:gd name="T18" fmla="*/ 669 w 706"/>
                <a:gd name="T19" fmla="*/ 238 h 705"/>
                <a:gd name="T20" fmla="*/ 684 w 706"/>
                <a:gd name="T21" fmla="*/ 294 h 705"/>
                <a:gd name="T22" fmla="*/ 639 w 706"/>
                <a:gd name="T23" fmla="*/ 328 h 705"/>
                <a:gd name="T24" fmla="*/ 639 w 706"/>
                <a:gd name="T25" fmla="*/ 377 h 705"/>
                <a:gd name="T26" fmla="*/ 684 w 706"/>
                <a:gd name="T27" fmla="*/ 411 h 705"/>
                <a:gd name="T28" fmla="*/ 669 w 706"/>
                <a:gd name="T29" fmla="*/ 467 h 705"/>
                <a:gd name="T30" fmla="*/ 613 w 706"/>
                <a:gd name="T31" fmla="*/ 474 h 705"/>
                <a:gd name="T32" fmla="*/ 588 w 706"/>
                <a:gd name="T33" fmla="*/ 517 h 705"/>
                <a:gd name="T34" fmla="*/ 610 w 706"/>
                <a:gd name="T35" fmla="*/ 569 h 705"/>
                <a:gd name="T36" fmla="*/ 569 w 706"/>
                <a:gd name="T37" fmla="*/ 609 h 705"/>
                <a:gd name="T38" fmla="*/ 517 w 706"/>
                <a:gd name="T39" fmla="*/ 588 h 705"/>
                <a:gd name="T40" fmla="*/ 475 w 706"/>
                <a:gd name="T41" fmla="*/ 612 h 705"/>
                <a:gd name="T42" fmla="*/ 467 w 706"/>
                <a:gd name="T43" fmla="*/ 668 h 705"/>
                <a:gd name="T44" fmla="*/ 412 w 706"/>
                <a:gd name="T45" fmla="*/ 683 h 705"/>
                <a:gd name="T46" fmla="*/ 378 w 706"/>
                <a:gd name="T47" fmla="*/ 638 h 705"/>
                <a:gd name="T48" fmla="*/ 328 w 706"/>
                <a:gd name="T49" fmla="*/ 638 h 705"/>
                <a:gd name="T50" fmla="*/ 294 w 706"/>
                <a:gd name="T51" fmla="*/ 683 h 705"/>
                <a:gd name="T52" fmla="*/ 239 w 706"/>
                <a:gd name="T53" fmla="*/ 668 h 705"/>
                <a:gd name="T54" fmla="*/ 232 w 706"/>
                <a:gd name="T55" fmla="*/ 612 h 705"/>
                <a:gd name="T56" fmla="*/ 189 w 706"/>
                <a:gd name="T57" fmla="*/ 588 h 705"/>
                <a:gd name="T58" fmla="*/ 137 w 706"/>
                <a:gd name="T59" fmla="*/ 609 h 705"/>
                <a:gd name="T60" fmla="*/ 96 w 706"/>
                <a:gd name="T61" fmla="*/ 569 h 705"/>
                <a:gd name="T62" fmla="*/ 118 w 706"/>
                <a:gd name="T63" fmla="*/ 517 h 705"/>
                <a:gd name="T64" fmla="*/ 93 w 706"/>
                <a:gd name="T65" fmla="*/ 474 h 705"/>
                <a:gd name="T66" fmla="*/ 37 w 706"/>
                <a:gd name="T67" fmla="*/ 467 h 705"/>
                <a:gd name="T68" fmla="*/ 22 w 706"/>
                <a:gd name="T69" fmla="*/ 411 h 705"/>
                <a:gd name="T70" fmla="*/ 67 w 706"/>
                <a:gd name="T71" fmla="*/ 377 h 705"/>
                <a:gd name="T72" fmla="*/ 67 w 706"/>
                <a:gd name="T73" fmla="*/ 328 h 705"/>
                <a:gd name="T74" fmla="*/ 22 w 706"/>
                <a:gd name="T75" fmla="*/ 294 h 705"/>
                <a:gd name="T76" fmla="*/ 37 w 706"/>
                <a:gd name="T77" fmla="*/ 238 h 705"/>
                <a:gd name="T78" fmla="*/ 93 w 706"/>
                <a:gd name="T79" fmla="*/ 231 h 705"/>
                <a:gd name="T80" fmla="*/ 118 w 706"/>
                <a:gd name="T81" fmla="*/ 188 h 705"/>
                <a:gd name="T82" fmla="*/ 96 w 706"/>
                <a:gd name="T83" fmla="*/ 136 h 705"/>
                <a:gd name="T84" fmla="*/ 137 w 706"/>
                <a:gd name="T85" fmla="*/ 96 h 705"/>
                <a:gd name="T86" fmla="*/ 189 w 706"/>
                <a:gd name="T87" fmla="*/ 117 h 705"/>
                <a:gd name="T88" fmla="*/ 232 w 706"/>
                <a:gd name="T89" fmla="*/ 93 h 705"/>
                <a:gd name="T90" fmla="*/ 239 w 706"/>
                <a:gd name="T91" fmla="*/ 37 h 705"/>
                <a:gd name="T92" fmla="*/ 294 w 706"/>
                <a:gd name="T93" fmla="*/ 22 h 705"/>
                <a:gd name="T94" fmla="*/ 328 w 706"/>
                <a:gd name="T95" fmla="*/ 67 h 705"/>
                <a:gd name="T96" fmla="*/ 378 w 706"/>
                <a:gd name="T97" fmla="*/ 6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6" h="705">
                  <a:moveTo>
                    <a:pt x="378" y="67"/>
                  </a:moveTo>
                  <a:cubicBezTo>
                    <a:pt x="412" y="22"/>
                    <a:pt x="412" y="22"/>
                    <a:pt x="412" y="22"/>
                  </a:cubicBezTo>
                  <a:cubicBezTo>
                    <a:pt x="429" y="0"/>
                    <a:pt x="464" y="9"/>
                    <a:pt x="467" y="37"/>
                  </a:cubicBezTo>
                  <a:cubicBezTo>
                    <a:pt x="475" y="93"/>
                    <a:pt x="475" y="93"/>
                    <a:pt x="475" y="93"/>
                  </a:cubicBezTo>
                  <a:cubicBezTo>
                    <a:pt x="477" y="113"/>
                    <a:pt x="498" y="125"/>
                    <a:pt x="517" y="117"/>
                  </a:cubicBezTo>
                  <a:cubicBezTo>
                    <a:pt x="569" y="96"/>
                    <a:pt x="569" y="96"/>
                    <a:pt x="569" y="96"/>
                  </a:cubicBezTo>
                  <a:cubicBezTo>
                    <a:pt x="595" y="85"/>
                    <a:pt x="621" y="111"/>
                    <a:pt x="610" y="136"/>
                  </a:cubicBezTo>
                  <a:cubicBezTo>
                    <a:pt x="588" y="188"/>
                    <a:pt x="588" y="188"/>
                    <a:pt x="588" y="188"/>
                  </a:cubicBezTo>
                  <a:cubicBezTo>
                    <a:pt x="580" y="207"/>
                    <a:pt x="593" y="228"/>
                    <a:pt x="613" y="231"/>
                  </a:cubicBezTo>
                  <a:cubicBezTo>
                    <a:pt x="669" y="238"/>
                    <a:pt x="669" y="238"/>
                    <a:pt x="669" y="238"/>
                  </a:cubicBezTo>
                  <a:cubicBezTo>
                    <a:pt x="696" y="242"/>
                    <a:pt x="706" y="277"/>
                    <a:pt x="684" y="294"/>
                  </a:cubicBezTo>
                  <a:cubicBezTo>
                    <a:pt x="639" y="328"/>
                    <a:pt x="639" y="328"/>
                    <a:pt x="639" y="328"/>
                  </a:cubicBezTo>
                  <a:cubicBezTo>
                    <a:pt x="622" y="340"/>
                    <a:pt x="622" y="365"/>
                    <a:pt x="639" y="377"/>
                  </a:cubicBezTo>
                  <a:cubicBezTo>
                    <a:pt x="684" y="411"/>
                    <a:pt x="684" y="411"/>
                    <a:pt x="684" y="411"/>
                  </a:cubicBezTo>
                  <a:cubicBezTo>
                    <a:pt x="706" y="428"/>
                    <a:pt x="696" y="463"/>
                    <a:pt x="669" y="467"/>
                  </a:cubicBezTo>
                  <a:cubicBezTo>
                    <a:pt x="613" y="474"/>
                    <a:pt x="613" y="474"/>
                    <a:pt x="613" y="474"/>
                  </a:cubicBezTo>
                  <a:cubicBezTo>
                    <a:pt x="593" y="476"/>
                    <a:pt x="580" y="498"/>
                    <a:pt x="588" y="517"/>
                  </a:cubicBezTo>
                  <a:cubicBezTo>
                    <a:pt x="610" y="569"/>
                    <a:pt x="610" y="569"/>
                    <a:pt x="610" y="569"/>
                  </a:cubicBezTo>
                  <a:cubicBezTo>
                    <a:pt x="621" y="594"/>
                    <a:pt x="595" y="620"/>
                    <a:pt x="569" y="609"/>
                  </a:cubicBezTo>
                  <a:cubicBezTo>
                    <a:pt x="517" y="588"/>
                    <a:pt x="517" y="588"/>
                    <a:pt x="517" y="588"/>
                  </a:cubicBezTo>
                  <a:cubicBezTo>
                    <a:pt x="498" y="580"/>
                    <a:pt x="477" y="592"/>
                    <a:pt x="475" y="612"/>
                  </a:cubicBezTo>
                  <a:cubicBezTo>
                    <a:pt x="467" y="668"/>
                    <a:pt x="467" y="668"/>
                    <a:pt x="467" y="668"/>
                  </a:cubicBezTo>
                  <a:cubicBezTo>
                    <a:pt x="464" y="696"/>
                    <a:pt x="429" y="705"/>
                    <a:pt x="412" y="683"/>
                  </a:cubicBezTo>
                  <a:cubicBezTo>
                    <a:pt x="378" y="638"/>
                    <a:pt x="378" y="638"/>
                    <a:pt x="378" y="638"/>
                  </a:cubicBezTo>
                  <a:cubicBezTo>
                    <a:pt x="365" y="622"/>
                    <a:pt x="341" y="622"/>
                    <a:pt x="328" y="638"/>
                  </a:cubicBezTo>
                  <a:cubicBezTo>
                    <a:pt x="294" y="683"/>
                    <a:pt x="294" y="683"/>
                    <a:pt x="294" y="683"/>
                  </a:cubicBezTo>
                  <a:cubicBezTo>
                    <a:pt x="277" y="705"/>
                    <a:pt x="242" y="696"/>
                    <a:pt x="239" y="668"/>
                  </a:cubicBezTo>
                  <a:cubicBezTo>
                    <a:pt x="232" y="612"/>
                    <a:pt x="232" y="612"/>
                    <a:pt x="232" y="612"/>
                  </a:cubicBezTo>
                  <a:cubicBezTo>
                    <a:pt x="229" y="592"/>
                    <a:pt x="208" y="580"/>
                    <a:pt x="189" y="588"/>
                  </a:cubicBezTo>
                  <a:cubicBezTo>
                    <a:pt x="137" y="609"/>
                    <a:pt x="137" y="609"/>
                    <a:pt x="137" y="609"/>
                  </a:cubicBezTo>
                  <a:cubicBezTo>
                    <a:pt x="111" y="620"/>
                    <a:pt x="85" y="594"/>
                    <a:pt x="96" y="569"/>
                  </a:cubicBezTo>
                  <a:cubicBezTo>
                    <a:pt x="118" y="517"/>
                    <a:pt x="118" y="517"/>
                    <a:pt x="118" y="517"/>
                  </a:cubicBezTo>
                  <a:cubicBezTo>
                    <a:pt x="126" y="498"/>
                    <a:pt x="114" y="476"/>
                    <a:pt x="93" y="474"/>
                  </a:cubicBezTo>
                  <a:cubicBezTo>
                    <a:pt x="37" y="467"/>
                    <a:pt x="37" y="467"/>
                    <a:pt x="37" y="467"/>
                  </a:cubicBezTo>
                  <a:cubicBezTo>
                    <a:pt x="10" y="463"/>
                    <a:pt x="0" y="428"/>
                    <a:pt x="22" y="411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84" y="365"/>
                    <a:pt x="84" y="340"/>
                    <a:pt x="67" y="328"/>
                  </a:cubicBezTo>
                  <a:cubicBezTo>
                    <a:pt x="22" y="294"/>
                    <a:pt x="22" y="294"/>
                    <a:pt x="22" y="294"/>
                  </a:cubicBezTo>
                  <a:cubicBezTo>
                    <a:pt x="0" y="277"/>
                    <a:pt x="10" y="242"/>
                    <a:pt x="37" y="238"/>
                  </a:cubicBezTo>
                  <a:cubicBezTo>
                    <a:pt x="93" y="231"/>
                    <a:pt x="93" y="231"/>
                    <a:pt x="93" y="231"/>
                  </a:cubicBezTo>
                  <a:cubicBezTo>
                    <a:pt x="114" y="228"/>
                    <a:pt x="126" y="207"/>
                    <a:pt x="118" y="188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85" y="111"/>
                    <a:pt x="111" y="85"/>
                    <a:pt x="137" y="96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208" y="125"/>
                    <a:pt x="229" y="113"/>
                    <a:pt x="232" y="93"/>
                  </a:cubicBezTo>
                  <a:cubicBezTo>
                    <a:pt x="239" y="37"/>
                    <a:pt x="239" y="37"/>
                    <a:pt x="239" y="37"/>
                  </a:cubicBezTo>
                  <a:cubicBezTo>
                    <a:pt x="242" y="9"/>
                    <a:pt x="277" y="0"/>
                    <a:pt x="294" y="22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41" y="83"/>
                    <a:pt x="365" y="83"/>
                    <a:pt x="378" y="6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5CEB43D6-349D-432F-88E9-A094B2CAA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054" y="5783419"/>
              <a:ext cx="1179275" cy="1179274"/>
            </a:xfrm>
            <a:custGeom>
              <a:avLst/>
              <a:gdLst>
                <a:gd name="T0" fmla="*/ 377 w 705"/>
                <a:gd name="T1" fmla="*/ 67 h 705"/>
                <a:gd name="T2" fmla="*/ 411 w 705"/>
                <a:gd name="T3" fmla="*/ 22 h 705"/>
                <a:gd name="T4" fmla="*/ 467 w 705"/>
                <a:gd name="T5" fmla="*/ 37 h 705"/>
                <a:gd name="T6" fmla="*/ 474 w 705"/>
                <a:gd name="T7" fmla="*/ 93 h 705"/>
                <a:gd name="T8" fmla="*/ 517 w 705"/>
                <a:gd name="T9" fmla="*/ 117 h 705"/>
                <a:gd name="T10" fmla="*/ 569 w 705"/>
                <a:gd name="T11" fmla="*/ 96 h 705"/>
                <a:gd name="T12" fmla="*/ 609 w 705"/>
                <a:gd name="T13" fmla="*/ 136 h 705"/>
                <a:gd name="T14" fmla="*/ 587 w 705"/>
                <a:gd name="T15" fmla="*/ 188 h 705"/>
                <a:gd name="T16" fmla="*/ 612 w 705"/>
                <a:gd name="T17" fmla="*/ 231 h 705"/>
                <a:gd name="T18" fmla="*/ 668 w 705"/>
                <a:gd name="T19" fmla="*/ 238 h 705"/>
                <a:gd name="T20" fmla="*/ 683 w 705"/>
                <a:gd name="T21" fmla="*/ 294 h 705"/>
                <a:gd name="T22" fmla="*/ 638 w 705"/>
                <a:gd name="T23" fmla="*/ 328 h 705"/>
                <a:gd name="T24" fmla="*/ 638 w 705"/>
                <a:gd name="T25" fmla="*/ 377 h 705"/>
                <a:gd name="T26" fmla="*/ 683 w 705"/>
                <a:gd name="T27" fmla="*/ 411 h 705"/>
                <a:gd name="T28" fmla="*/ 668 w 705"/>
                <a:gd name="T29" fmla="*/ 467 h 705"/>
                <a:gd name="T30" fmla="*/ 612 w 705"/>
                <a:gd name="T31" fmla="*/ 474 h 705"/>
                <a:gd name="T32" fmla="*/ 587 w 705"/>
                <a:gd name="T33" fmla="*/ 517 h 705"/>
                <a:gd name="T34" fmla="*/ 609 w 705"/>
                <a:gd name="T35" fmla="*/ 569 h 705"/>
                <a:gd name="T36" fmla="*/ 569 w 705"/>
                <a:gd name="T37" fmla="*/ 609 h 705"/>
                <a:gd name="T38" fmla="*/ 517 w 705"/>
                <a:gd name="T39" fmla="*/ 588 h 705"/>
                <a:gd name="T40" fmla="*/ 474 w 705"/>
                <a:gd name="T41" fmla="*/ 612 h 705"/>
                <a:gd name="T42" fmla="*/ 467 w 705"/>
                <a:gd name="T43" fmla="*/ 668 h 705"/>
                <a:gd name="T44" fmla="*/ 411 w 705"/>
                <a:gd name="T45" fmla="*/ 683 h 705"/>
                <a:gd name="T46" fmla="*/ 377 w 705"/>
                <a:gd name="T47" fmla="*/ 638 h 705"/>
                <a:gd name="T48" fmla="*/ 328 w 705"/>
                <a:gd name="T49" fmla="*/ 638 h 705"/>
                <a:gd name="T50" fmla="*/ 294 w 705"/>
                <a:gd name="T51" fmla="*/ 683 h 705"/>
                <a:gd name="T52" fmla="*/ 238 w 705"/>
                <a:gd name="T53" fmla="*/ 668 h 705"/>
                <a:gd name="T54" fmla="*/ 231 w 705"/>
                <a:gd name="T55" fmla="*/ 612 h 705"/>
                <a:gd name="T56" fmla="*/ 188 w 705"/>
                <a:gd name="T57" fmla="*/ 588 h 705"/>
                <a:gd name="T58" fmla="*/ 136 w 705"/>
                <a:gd name="T59" fmla="*/ 609 h 705"/>
                <a:gd name="T60" fmla="*/ 95 w 705"/>
                <a:gd name="T61" fmla="*/ 569 h 705"/>
                <a:gd name="T62" fmla="*/ 117 w 705"/>
                <a:gd name="T63" fmla="*/ 517 h 705"/>
                <a:gd name="T64" fmla="*/ 92 w 705"/>
                <a:gd name="T65" fmla="*/ 474 h 705"/>
                <a:gd name="T66" fmla="*/ 37 w 705"/>
                <a:gd name="T67" fmla="*/ 467 h 705"/>
                <a:gd name="T68" fmla="*/ 22 w 705"/>
                <a:gd name="T69" fmla="*/ 411 h 705"/>
                <a:gd name="T70" fmla="*/ 67 w 705"/>
                <a:gd name="T71" fmla="*/ 377 h 705"/>
                <a:gd name="T72" fmla="*/ 67 w 705"/>
                <a:gd name="T73" fmla="*/ 328 h 705"/>
                <a:gd name="T74" fmla="*/ 22 w 705"/>
                <a:gd name="T75" fmla="*/ 294 h 705"/>
                <a:gd name="T76" fmla="*/ 37 w 705"/>
                <a:gd name="T77" fmla="*/ 238 h 705"/>
                <a:gd name="T78" fmla="*/ 92 w 705"/>
                <a:gd name="T79" fmla="*/ 231 h 705"/>
                <a:gd name="T80" fmla="*/ 117 w 705"/>
                <a:gd name="T81" fmla="*/ 188 h 705"/>
                <a:gd name="T82" fmla="*/ 95 w 705"/>
                <a:gd name="T83" fmla="*/ 136 h 705"/>
                <a:gd name="T84" fmla="*/ 136 w 705"/>
                <a:gd name="T85" fmla="*/ 96 h 705"/>
                <a:gd name="T86" fmla="*/ 188 w 705"/>
                <a:gd name="T87" fmla="*/ 117 h 705"/>
                <a:gd name="T88" fmla="*/ 231 w 705"/>
                <a:gd name="T89" fmla="*/ 93 h 705"/>
                <a:gd name="T90" fmla="*/ 238 w 705"/>
                <a:gd name="T91" fmla="*/ 37 h 705"/>
                <a:gd name="T92" fmla="*/ 294 w 705"/>
                <a:gd name="T93" fmla="*/ 22 h 705"/>
                <a:gd name="T94" fmla="*/ 328 w 705"/>
                <a:gd name="T95" fmla="*/ 67 h 705"/>
                <a:gd name="T96" fmla="*/ 377 w 705"/>
                <a:gd name="T97" fmla="*/ 6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5" h="705">
                  <a:moveTo>
                    <a:pt x="377" y="67"/>
                  </a:moveTo>
                  <a:cubicBezTo>
                    <a:pt x="411" y="22"/>
                    <a:pt x="411" y="22"/>
                    <a:pt x="411" y="22"/>
                  </a:cubicBezTo>
                  <a:cubicBezTo>
                    <a:pt x="428" y="0"/>
                    <a:pt x="463" y="9"/>
                    <a:pt x="467" y="37"/>
                  </a:cubicBezTo>
                  <a:cubicBezTo>
                    <a:pt x="474" y="93"/>
                    <a:pt x="474" y="93"/>
                    <a:pt x="474" y="93"/>
                  </a:cubicBezTo>
                  <a:cubicBezTo>
                    <a:pt x="476" y="113"/>
                    <a:pt x="498" y="125"/>
                    <a:pt x="517" y="117"/>
                  </a:cubicBezTo>
                  <a:cubicBezTo>
                    <a:pt x="569" y="96"/>
                    <a:pt x="569" y="96"/>
                    <a:pt x="569" y="96"/>
                  </a:cubicBezTo>
                  <a:cubicBezTo>
                    <a:pt x="594" y="85"/>
                    <a:pt x="620" y="111"/>
                    <a:pt x="609" y="136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79" y="207"/>
                    <a:pt x="592" y="228"/>
                    <a:pt x="612" y="231"/>
                  </a:cubicBezTo>
                  <a:cubicBezTo>
                    <a:pt x="668" y="238"/>
                    <a:pt x="668" y="238"/>
                    <a:pt x="668" y="238"/>
                  </a:cubicBezTo>
                  <a:cubicBezTo>
                    <a:pt x="696" y="242"/>
                    <a:pt x="705" y="277"/>
                    <a:pt x="683" y="294"/>
                  </a:cubicBezTo>
                  <a:cubicBezTo>
                    <a:pt x="638" y="328"/>
                    <a:pt x="638" y="328"/>
                    <a:pt x="638" y="328"/>
                  </a:cubicBezTo>
                  <a:cubicBezTo>
                    <a:pt x="622" y="340"/>
                    <a:pt x="622" y="365"/>
                    <a:pt x="638" y="377"/>
                  </a:cubicBezTo>
                  <a:cubicBezTo>
                    <a:pt x="683" y="411"/>
                    <a:pt x="683" y="411"/>
                    <a:pt x="683" y="411"/>
                  </a:cubicBezTo>
                  <a:cubicBezTo>
                    <a:pt x="705" y="428"/>
                    <a:pt x="696" y="463"/>
                    <a:pt x="668" y="467"/>
                  </a:cubicBezTo>
                  <a:cubicBezTo>
                    <a:pt x="612" y="474"/>
                    <a:pt x="612" y="474"/>
                    <a:pt x="612" y="474"/>
                  </a:cubicBezTo>
                  <a:cubicBezTo>
                    <a:pt x="592" y="476"/>
                    <a:pt x="579" y="498"/>
                    <a:pt x="587" y="517"/>
                  </a:cubicBezTo>
                  <a:cubicBezTo>
                    <a:pt x="609" y="569"/>
                    <a:pt x="609" y="569"/>
                    <a:pt x="609" y="569"/>
                  </a:cubicBezTo>
                  <a:cubicBezTo>
                    <a:pt x="620" y="594"/>
                    <a:pt x="594" y="620"/>
                    <a:pt x="569" y="609"/>
                  </a:cubicBezTo>
                  <a:cubicBezTo>
                    <a:pt x="517" y="588"/>
                    <a:pt x="517" y="588"/>
                    <a:pt x="517" y="588"/>
                  </a:cubicBezTo>
                  <a:cubicBezTo>
                    <a:pt x="498" y="580"/>
                    <a:pt x="476" y="592"/>
                    <a:pt x="474" y="612"/>
                  </a:cubicBezTo>
                  <a:cubicBezTo>
                    <a:pt x="467" y="668"/>
                    <a:pt x="467" y="668"/>
                    <a:pt x="467" y="668"/>
                  </a:cubicBezTo>
                  <a:cubicBezTo>
                    <a:pt x="463" y="696"/>
                    <a:pt x="428" y="705"/>
                    <a:pt x="411" y="683"/>
                  </a:cubicBezTo>
                  <a:cubicBezTo>
                    <a:pt x="377" y="638"/>
                    <a:pt x="377" y="638"/>
                    <a:pt x="377" y="638"/>
                  </a:cubicBezTo>
                  <a:cubicBezTo>
                    <a:pt x="365" y="622"/>
                    <a:pt x="340" y="622"/>
                    <a:pt x="328" y="638"/>
                  </a:cubicBezTo>
                  <a:cubicBezTo>
                    <a:pt x="294" y="683"/>
                    <a:pt x="294" y="683"/>
                    <a:pt x="294" y="683"/>
                  </a:cubicBezTo>
                  <a:cubicBezTo>
                    <a:pt x="277" y="705"/>
                    <a:pt x="241" y="696"/>
                    <a:pt x="238" y="668"/>
                  </a:cubicBezTo>
                  <a:cubicBezTo>
                    <a:pt x="231" y="612"/>
                    <a:pt x="231" y="612"/>
                    <a:pt x="231" y="612"/>
                  </a:cubicBezTo>
                  <a:cubicBezTo>
                    <a:pt x="228" y="592"/>
                    <a:pt x="207" y="580"/>
                    <a:pt x="188" y="588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10" y="620"/>
                    <a:pt x="85" y="594"/>
                    <a:pt x="95" y="569"/>
                  </a:cubicBezTo>
                  <a:cubicBezTo>
                    <a:pt x="117" y="517"/>
                    <a:pt x="117" y="517"/>
                    <a:pt x="117" y="517"/>
                  </a:cubicBezTo>
                  <a:cubicBezTo>
                    <a:pt x="125" y="498"/>
                    <a:pt x="113" y="476"/>
                    <a:pt x="92" y="474"/>
                  </a:cubicBezTo>
                  <a:cubicBezTo>
                    <a:pt x="37" y="467"/>
                    <a:pt x="37" y="467"/>
                    <a:pt x="37" y="467"/>
                  </a:cubicBezTo>
                  <a:cubicBezTo>
                    <a:pt x="9" y="463"/>
                    <a:pt x="0" y="428"/>
                    <a:pt x="22" y="411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83" y="365"/>
                    <a:pt x="83" y="340"/>
                    <a:pt x="67" y="328"/>
                  </a:cubicBezTo>
                  <a:cubicBezTo>
                    <a:pt x="22" y="294"/>
                    <a:pt x="22" y="294"/>
                    <a:pt x="22" y="294"/>
                  </a:cubicBezTo>
                  <a:cubicBezTo>
                    <a:pt x="0" y="277"/>
                    <a:pt x="9" y="242"/>
                    <a:pt x="37" y="238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113" y="228"/>
                    <a:pt x="125" y="207"/>
                    <a:pt x="117" y="188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85" y="111"/>
                    <a:pt x="110" y="85"/>
                    <a:pt x="136" y="96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207" y="125"/>
                    <a:pt x="228" y="113"/>
                    <a:pt x="231" y="93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41" y="9"/>
                    <a:pt x="277" y="0"/>
                    <a:pt x="294" y="22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40" y="83"/>
                    <a:pt x="365" y="83"/>
                    <a:pt x="377" y="6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Oval 18">
              <a:extLst>
                <a:ext uri="{FF2B5EF4-FFF2-40B4-BE49-F238E27FC236}">
                  <a16:creationId xmlns:a16="http://schemas.microsoft.com/office/drawing/2014/main" id="{41AE043A-0E81-4272-A21B-21C47C0A5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325" y="4510925"/>
              <a:ext cx="1689171" cy="16891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37D04CF7-3476-4005-8350-936FBF2F2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160" y="4609759"/>
              <a:ext cx="1491502" cy="1493748"/>
            </a:xfrm>
            <a:custGeom>
              <a:avLst/>
              <a:gdLst>
                <a:gd name="T0" fmla="*/ 477 w 892"/>
                <a:gd name="T1" fmla="*/ 85 h 893"/>
                <a:gd name="T2" fmla="*/ 520 w 892"/>
                <a:gd name="T3" fmla="*/ 28 h 893"/>
                <a:gd name="T4" fmla="*/ 591 w 892"/>
                <a:gd name="T5" fmla="*/ 47 h 893"/>
                <a:gd name="T6" fmla="*/ 600 w 892"/>
                <a:gd name="T7" fmla="*/ 117 h 893"/>
                <a:gd name="T8" fmla="*/ 654 w 892"/>
                <a:gd name="T9" fmla="*/ 149 h 893"/>
                <a:gd name="T10" fmla="*/ 720 w 892"/>
                <a:gd name="T11" fmla="*/ 121 h 893"/>
                <a:gd name="T12" fmla="*/ 771 w 892"/>
                <a:gd name="T13" fmla="*/ 173 h 893"/>
                <a:gd name="T14" fmla="*/ 744 w 892"/>
                <a:gd name="T15" fmla="*/ 238 h 893"/>
                <a:gd name="T16" fmla="*/ 775 w 892"/>
                <a:gd name="T17" fmla="*/ 292 h 893"/>
                <a:gd name="T18" fmla="*/ 845 w 892"/>
                <a:gd name="T19" fmla="*/ 301 h 893"/>
                <a:gd name="T20" fmla="*/ 864 w 892"/>
                <a:gd name="T21" fmla="*/ 372 h 893"/>
                <a:gd name="T22" fmla="*/ 808 w 892"/>
                <a:gd name="T23" fmla="*/ 415 h 893"/>
                <a:gd name="T24" fmla="*/ 808 w 892"/>
                <a:gd name="T25" fmla="*/ 477 h 893"/>
                <a:gd name="T26" fmla="*/ 864 w 892"/>
                <a:gd name="T27" fmla="*/ 521 h 893"/>
                <a:gd name="T28" fmla="*/ 845 w 892"/>
                <a:gd name="T29" fmla="*/ 591 h 893"/>
                <a:gd name="T30" fmla="*/ 775 w 892"/>
                <a:gd name="T31" fmla="*/ 600 h 893"/>
                <a:gd name="T32" fmla="*/ 744 w 892"/>
                <a:gd name="T33" fmla="*/ 654 h 893"/>
                <a:gd name="T34" fmla="*/ 771 w 892"/>
                <a:gd name="T35" fmla="*/ 720 h 893"/>
                <a:gd name="T36" fmla="*/ 720 w 892"/>
                <a:gd name="T37" fmla="*/ 771 h 893"/>
                <a:gd name="T38" fmla="*/ 654 w 892"/>
                <a:gd name="T39" fmla="*/ 744 h 893"/>
                <a:gd name="T40" fmla="*/ 600 w 892"/>
                <a:gd name="T41" fmla="*/ 775 h 893"/>
                <a:gd name="T42" fmla="*/ 591 w 892"/>
                <a:gd name="T43" fmla="*/ 846 h 893"/>
                <a:gd name="T44" fmla="*/ 520 w 892"/>
                <a:gd name="T45" fmla="*/ 864 h 893"/>
                <a:gd name="T46" fmla="*/ 477 w 892"/>
                <a:gd name="T47" fmla="*/ 808 h 893"/>
                <a:gd name="T48" fmla="*/ 415 w 892"/>
                <a:gd name="T49" fmla="*/ 808 h 893"/>
                <a:gd name="T50" fmla="*/ 372 w 892"/>
                <a:gd name="T51" fmla="*/ 864 h 893"/>
                <a:gd name="T52" fmla="*/ 301 w 892"/>
                <a:gd name="T53" fmla="*/ 846 h 893"/>
                <a:gd name="T54" fmla="*/ 292 w 892"/>
                <a:gd name="T55" fmla="*/ 775 h 893"/>
                <a:gd name="T56" fmla="*/ 238 w 892"/>
                <a:gd name="T57" fmla="*/ 744 h 893"/>
                <a:gd name="T58" fmla="*/ 172 w 892"/>
                <a:gd name="T59" fmla="*/ 771 h 893"/>
                <a:gd name="T60" fmla="*/ 121 w 892"/>
                <a:gd name="T61" fmla="*/ 720 h 893"/>
                <a:gd name="T62" fmla="*/ 148 w 892"/>
                <a:gd name="T63" fmla="*/ 654 h 893"/>
                <a:gd name="T64" fmla="*/ 117 w 892"/>
                <a:gd name="T65" fmla="*/ 600 h 893"/>
                <a:gd name="T66" fmla="*/ 47 w 892"/>
                <a:gd name="T67" fmla="*/ 591 h 893"/>
                <a:gd name="T68" fmla="*/ 28 w 892"/>
                <a:gd name="T69" fmla="*/ 521 h 893"/>
                <a:gd name="T70" fmla="*/ 84 w 892"/>
                <a:gd name="T71" fmla="*/ 477 h 893"/>
                <a:gd name="T72" fmla="*/ 84 w 892"/>
                <a:gd name="T73" fmla="*/ 415 h 893"/>
                <a:gd name="T74" fmla="*/ 28 w 892"/>
                <a:gd name="T75" fmla="*/ 372 h 893"/>
                <a:gd name="T76" fmla="*/ 47 w 892"/>
                <a:gd name="T77" fmla="*/ 301 h 893"/>
                <a:gd name="T78" fmla="*/ 117 w 892"/>
                <a:gd name="T79" fmla="*/ 292 h 893"/>
                <a:gd name="T80" fmla="*/ 148 w 892"/>
                <a:gd name="T81" fmla="*/ 238 h 893"/>
                <a:gd name="T82" fmla="*/ 121 w 892"/>
                <a:gd name="T83" fmla="*/ 173 h 893"/>
                <a:gd name="T84" fmla="*/ 172 w 892"/>
                <a:gd name="T85" fmla="*/ 121 h 893"/>
                <a:gd name="T86" fmla="*/ 238 w 892"/>
                <a:gd name="T87" fmla="*/ 149 h 893"/>
                <a:gd name="T88" fmla="*/ 292 w 892"/>
                <a:gd name="T89" fmla="*/ 117 h 893"/>
                <a:gd name="T90" fmla="*/ 301 w 892"/>
                <a:gd name="T91" fmla="*/ 47 h 893"/>
                <a:gd name="T92" fmla="*/ 372 w 892"/>
                <a:gd name="T93" fmla="*/ 28 h 893"/>
                <a:gd name="T94" fmla="*/ 415 w 892"/>
                <a:gd name="T95" fmla="*/ 85 h 893"/>
                <a:gd name="T96" fmla="*/ 477 w 892"/>
                <a:gd name="T97" fmla="*/ 85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2" h="893">
                  <a:moveTo>
                    <a:pt x="477" y="85"/>
                  </a:moveTo>
                  <a:cubicBezTo>
                    <a:pt x="520" y="28"/>
                    <a:pt x="520" y="28"/>
                    <a:pt x="520" y="28"/>
                  </a:cubicBezTo>
                  <a:cubicBezTo>
                    <a:pt x="542" y="0"/>
                    <a:pt x="586" y="12"/>
                    <a:pt x="591" y="47"/>
                  </a:cubicBezTo>
                  <a:cubicBezTo>
                    <a:pt x="600" y="117"/>
                    <a:pt x="600" y="117"/>
                    <a:pt x="600" y="117"/>
                  </a:cubicBezTo>
                  <a:cubicBezTo>
                    <a:pt x="603" y="143"/>
                    <a:pt x="630" y="159"/>
                    <a:pt x="654" y="149"/>
                  </a:cubicBezTo>
                  <a:cubicBezTo>
                    <a:pt x="720" y="121"/>
                    <a:pt x="720" y="121"/>
                    <a:pt x="720" y="121"/>
                  </a:cubicBezTo>
                  <a:cubicBezTo>
                    <a:pt x="752" y="107"/>
                    <a:pt x="785" y="140"/>
                    <a:pt x="771" y="173"/>
                  </a:cubicBezTo>
                  <a:cubicBezTo>
                    <a:pt x="744" y="238"/>
                    <a:pt x="744" y="238"/>
                    <a:pt x="744" y="238"/>
                  </a:cubicBezTo>
                  <a:cubicBezTo>
                    <a:pt x="733" y="262"/>
                    <a:pt x="749" y="289"/>
                    <a:pt x="775" y="292"/>
                  </a:cubicBezTo>
                  <a:cubicBezTo>
                    <a:pt x="845" y="301"/>
                    <a:pt x="845" y="301"/>
                    <a:pt x="845" y="301"/>
                  </a:cubicBezTo>
                  <a:cubicBezTo>
                    <a:pt x="880" y="306"/>
                    <a:pt x="892" y="350"/>
                    <a:pt x="864" y="372"/>
                  </a:cubicBezTo>
                  <a:cubicBezTo>
                    <a:pt x="808" y="415"/>
                    <a:pt x="808" y="415"/>
                    <a:pt x="808" y="415"/>
                  </a:cubicBezTo>
                  <a:cubicBezTo>
                    <a:pt x="787" y="431"/>
                    <a:pt x="787" y="462"/>
                    <a:pt x="808" y="477"/>
                  </a:cubicBezTo>
                  <a:cubicBezTo>
                    <a:pt x="864" y="521"/>
                    <a:pt x="864" y="521"/>
                    <a:pt x="864" y="521"/>
                  </a:cubicBezTo>
                  <a:cubicBezTo>
                    <a:pt x="892" y="542"/>
                    <a:pt x="880" y="586"/>
                    <a:pt x="845" y="591"/>
                  </a:cubicBezTo>
                  <a:cubicBezTo>
                    <a:pt x="775" y="600"/>
                    <a:pt x="775" y="600"/>
                    <a:pt x="775" y="600"/>
                  </a:cubicBezTo>
                  <a:cubicBezTo>
                    <a:pt x="749" y="603"/>
                    <a:pt x="733" y="630"/>
                    <a:pt x="744" y="654"/>
                  </a:cubicBezTo>
                  <a:cubicBezTo>
                    <a:pt x="771" y="720"/>
                    <a:pt x="771" y="720"/>
                    <a:pt x="771" y="720"/>
                  </a:cubicBezTo>
                  <a:cubicBezTo>
                    <a:pt x="785" y="752"/>
                    <a:pt x="752" y="785"/>
                    <a:pt x="720" y="771"/>
                  </a:cubicBezTo>
                  <a:cubicBezTo>
                    <a:pt x="654" y="744"/>
                    <a:pt x="654" y="744"/>
                    <a:pt x="654" y="744"/>
                  </a:cubicBezTo>
                  <a:cubicBezTo>
                    <a:pt x="630" y="734"/>
                    <a:pt x="603" y="749"/>
                    <a:pt x="600" y="775"/>
                  </a:cubicBezTo>
                  <a:cubicBezTo>
                    <a:pt x="591" y="846"/>
                    <a:pt x="591" y="846"/>
                    <a:pt x="591" y="846"/>
                  </a:cubicBezTo>
                  <a:cubicBezTo>
                    <a:pt x="586" y="881"/>
                    <a:pt x="542" y="893"/>
                    <a:pt x="520" y="864"/>
                  </a:cubicBezTo>
                  <a:cubicBezTo>
                    <a:pt x="477" y="808"/>
                    <a:pt x="477" y="808"/>
                    <a:pt x="477" y="808"/>
                  </a:cubicBezTo>
                  <a:cubicBezTo>
                    <a:pt x="462" y="787"/>
                    <a:pt x="430" y="787"/>
                    <a:pt x="415" y="808"/>
                  </a:cubicBezTo>
                  <a:cubicBezTo>
                    <a:pt x="372" y="864"/>
                    <a:pt x="372" y="864"/>
                    <a:pt x="372" y="864"/>
                  </a:cubicBezTo>
                  <a:cubicBezTo>
                    <a:pt x="350" y="893"/>
                    <a:pt x="306" y="881"/>
                    <a:pt x="301" y="846"/>
                  </a:cubicBezTo>
                  <a:cubicBezTo>
                    <a:pt x="292" y="775"/>
                    <a:pt x="292" y="775"/>
                    <a:pt x="292" y="775"/>
                  </a:cubicBezTo>
                  <a:cubicBezTo>
                    <a:pt x="289" y="749"/>
                    <a:pt x="262" y="734"/>
                    <a:pt x="238" y="744"/>
                  </a:cubicBezTo>
                  <a:cubicBezTo>
                    <a:pt x="172" y="771"/>
                    <a:pt x="172" y="771"/>
                    <a:pt x="172" y="771"/>
                  </a:cubicBezTo>
                  <a:cubicBezTo>
                    <a:pt x="140" y="785"/>
                    <a:pt x="107" y="752"/>
                    <a:pt x="121" y="720"/>
                  </a:cubicBezTo>
                  <a:cubicBezTo>
                    <a:pt x="148" y="654"/>
                    <a:pt x="148" y="654"/>
                    <a:pt x="148" y="654"/>
                  </a:cubicBezTo>
                  <a:cubicBezTo>
                    <a:pt x="159" y="630"/>
                    <a:pt x="143" y="603"/>
                    <a:pt x="117" y="600"/>
                  </a:cubicBezTo>
                  <a:cubicBezTo>
                    <a:pt x="47" y="591"/>
                    <a:pt x="47" y="591"/>
                    <a:pt x="47" y="591"/>
                  </a:cubicBezTo>
                  <a:cubicBezTo>
                    <a:pt x="12" y="586"/>
                    <a:pt x="0" y="542"/>
                    <a:pt x="28" y="521"/>
                  </a:cubicBezTo>
                  <a:cubicBezTo>
                    <a:pt x="84" y="477"/>
                    <a:pt x="84" y="477"/>
                    <a:pt x="84" y="477"/>
                  </a:cubicBezTo>
                  <a:cubicBezTo>
                    <a:pt x="105" y="462"/>
                    <a:pt x="105" y="431"/>
                    <a:pt x="84" y="415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0" y="350"/>
                    <a:pt x="12" y="306"/>
                    <a:pt x="47" y="301"/>
                  </a:cubicBezTo>
                  <a:cubicBezTo>
                    <a:pt x="117" y="292"/>
                    <a:pt x="117" y="292"/>
                    <a:pt x="117" y="292"/>
                  </a:cubicBezTo>
                  <a:cubicBezTo>
                    <a:pt x="143" y="289"/>
                    <a:pt x="159" y="262"/>
                    <a:pt x="148" y="238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07" y="140"/>
                    <a:pt x="140" y="107"/>
                    <a:pt x="172" y="121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62" y="159"/>
                    <a:pt x="289" y="143"/>
                    <a:pt x="292" y="11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6" y="12"/>
                    <a:pt x="350" y="0"/>
                    <a:pt x="372" y="28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30" y="105"/>
                    <a:pt x="462" y="105"/>
                    <a:pt x="477" y="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Oval 11">
              <a:extLst>
                <a:ext uri="{FF2B5EF4-FFF2-40B4-BE49-F238E27FC236}">
                  <a16:creationId xmlns:a16="http://schemas.microsoft.com/office/drawing/2014/main" id="{FC16FB5F-CCAD-45D5-8AFF-191BDBDE1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131" y="3072211"/>
              <a:ext cx="561559" cy="562682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Oval 14">
              <a:extLst>
                <a:ext uri="{FF2B5EF4-FFF2-40B4-BE49-F238E27FC236}">
                  <a16:creationId xmlns:a16="http://schemas.microsoft.com/office/drawing/2014/main" id="{352A693E-2A23-492C-B5A5-35CEE2EA7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8703" y="6091153"/>
              <a:ext cx="561559" cy="562682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1115C668-080D-4DD4-B2DA-0A87FF0FF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89" y="6091153"/>
              <a:ext cx="562682" cy="562682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4DC2AB41-F03B-4FC8-B440-68AD20A83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6142" y="4933593"/>
              <a:ext cx="891443" cy="891442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542FB11-F215-44AC-BB9A-82B713A89F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1044" y="5203555"/>
              <a:ext cx="328719" cy="328719"/>
            </a:xfrm>
            <a:custGeom>
              <a:avLst/>
              <a:gdLst>
                <a:gd name="T0" fmla="*/ 44 w 89"/>
                <a:gd name="T1" fmla="*/ 0 h 89"/>
                <a:gd name="T2" fmla="*/ 0 w 89"/>
                <a:gd name="T3" fmla="*/ 44 h 89"/>
                <a:gd name="T4" fmla="*/ 44 w 89"/>
                <a:gd name="T5" fmla="*/ 89 h 89"/>
                <a:gd name="T6" fmla="*/ 89 w 89"/>
                <a:gd name="T7" fmla="*/ 44 h 89"/>
                <a:gd name="T8" fmla="*/ 44 w 89"/>
                <a:gd name="T9" fmla="*/ 0 h 89"/>
                <a:gd name="T10" fmla="*/ 44 w 89"/>
                <a:gd name="T11" fmla="*/ 83 h 89"/>
                <a:gd name="T12" fmla="*/ 6 w 89"/>
                <a:gd name="T13" fmla="*/ 44 h 89"/>
                <a:gd name="T14" fmla="*/ 44 w 89"/>
                <a:gd name="T15" fmla="*/ 6 h 89"/>
                <a:gd name="T16" fmla="*/ 83 w 89"/>
                <a:gd name="T17" fmla="*/ 44 h 89"/>
                <a:gd name="T18" fmla="*/ 44 w 89"/>
                <a:gd name="T19" fmla="*/ 83 h 89"/>
                <a:gd name="T20" fmla="*/ 44 w 89"/>
                <a:gd name="T21" fmla="*/ 83 h 89"/>
                <a:gd name="T22" fmla="*/ 44 w 89"/>
                <a:gd name="T23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89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9"/>
                    <a:pt x="20" y="89"/>
                    <a:pt x="44" y="89"/>
                  </a:cubicBezTo>
                  <a:cubicBezTo>
                    <a:pt x="69" y="89"/>
                    <a:pt x="89" y="69"/>
                    <a:pt x="89" y="44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83"/>
                  </a:moveTo>
                  <a:cubicBezTo>
                    <a:pt x="23" y="83"/>
                    <a:pt x="6" y="66"/>
                    <a:pt x="6" y="44"/>
                  </a:cubicBezTo>
                  <a:cubicBezTo>
                    <a:pt x="6" y="23"/>
                    <a:pt x="23" y="6"/>
                    <a:pt x="44" y="6"/>
                  </a:cubicBezTo>
                  <a:cubicBezTo>
                    <a:pt x="66" y="6"/>
                    <a:pt x="83" y="23"/>
                    <a:pt x="83" y="44"/>
                  </a:cubicBezTo>
                  <a:cubicBezTo>
                    <a:pt x="83" y="66"/>
                    <a:pt x="66" y="83"/>
                    <a:pt x="44" y="83"/>
                  </a:cubicBezTo>
                  <a:close/>
                  <a:moveTo>
                    <a:pt x="44" y="83"/>
                  </a:moveTo>
                  <a:cubicBezTo>
                    <a:pt x="44" y="83"/>
                    <a:pt x="44" y="83"/>
                    <a:pt x="44" y="8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829C643-C552-493F-A4B0-7DF4DC5AE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1836" y="5059287"/>
              <a:ext cx="640054" cy="640054"/>
            </a:xfrm>
            <a:custGeom>
              <a:avLst/>
              <a:gdLst>
                <a:gd name="T0" fmla="*/ 157 w 173"/>
                <a:gd name="T1" fmla="*/ 67 h 173"/>
                <a:gd name="T2" fmla="*/ 155 w 173"/>
                <a:gd name="T3" fmla="*/ 45 h 173"/>
                <a:gd name="T4" fmla="*/ 155 w 173"/>
                <a:gd name="T5" fmla="*/ 33 h 173"/>
                <a:gd name="T6" fmla="*/ 128 w 173"/>
                <a:gd name="T7" fmla="*/ 18 h 173"/>
                <a:gd name="T8" fmla="*/ 106 w 173"/>
                <a:gd name="T9" fmla="*/ 15 h 173"/>
                <a:gd name="T10" fmla="*/ 97 w 173"/>
                <a:gd name="T11" fmla="*/ 0 h 173"/>
                <a:gd name="T12" fmla="*/ 67 w 173"/>
                <a:gd name="T13" fmla="*/ 9 h 173"/>
                <a:gd name="T14" fmla="*/ 50 w 173"/>
                <a:gd name="T15" fmla="*/ 23 h 173"/>
                <a:gd name="T16" fmla="*/ 33 w 173"/>
                <a:gd name="T17" fmla="*/ 18 h 173"/>
                <a:gd name="T18" fmla="*/ 15 w 173"/>
                <a:gd name="T19" fmla="*/ 39 h 173"/>
                <a:gd name="T20" fmla="*/ 23 w 173"/>
                <a:gd name="T21" fmla="*/ 50 h 173"/>
                <a:gd name="T22" fmla="*/ 9 w 173"/>
                <a:gd name="T23" fmla="*/ 67 h 173"/>
                <a:gd name="T24" fmla="*/ 0 w 173"/>
                <a:gd name="T25" fmla="*/ 97 h 173"/>
                <a:gd name="T26" fmla="*/ 15 w 173"/>
                <a:gd name="T27" fmla="*/ 106 h 173"/>
                <a:gd name="T28" fmla="*/ 18 w 173"/>
                <a:gd name="T29" fmla="*/ 128 h 173"/>
                <a:gd name="T30" fmla="*/ 18 w 173"/>
                <a:gd name="T31" fmla="*/ 140 h 173"/>
                <a:gd name="T32" fmla="*/ 45 w 173"/>
                <a:gd name="T33" fmla="*/ 155 h 173"/>
                <a:gd name="T34" fmla="*/ 67 w 173"/>
                <a:gd name="T35" fmla="*/ 157 h 173"/>
                <a:gd name="T36" fmla="*/ 76 w 173"/>
                <a:gd name="T37" fmla="*/ 173 h 173"/>
                <a:gd name="T38" fmla="*/ 106 w 173"/>
                <a:gd name="T39" fmla="*/ 164 h 173"/>
                <a:gd name="T40" fmla="*/ 123 w 173"/>
                <a:gd name="T41" fmla="*/ 150 h 173"/>
                <a:gd name="T42" fmla="*/ 140 w 173"/>
                <a:gd name="T43" fmla="*/ 155 h 173"/>
                <a:gd name="T44" fmla="*/ 157 w 173"/>
                <a:gd name="T45" fmla="*/ 134 h 173"/>
                <a:gd name="T46" fmla="*/ 150 w 173"/>
                <a:gd name="T47" fmla="*/ 123 h 173"/>
                <a:gd name="T48" fmla="*/ 164 w 173"/>
                <a:gd name="T49" fmla="*/ 106 h 173"/>
                <a:gd name="T50" fmla="*/ 173 w 173"/>
                <a:gd name="T51" fmla="*/ 76 h 173"/>
                <a:gd name="T52" fmla="*/ 166 w 173"/>
                <a:gd name="T53" fmla="*/ 97 h 173"/>
                <a:gd name="T54" fmla="*/ 152 w 173"/>
                <a:gd name="T55" fmla="*/ 99 h 173"/>
                <a:gd name="T56" fmla="*/ 143 w 173"/>
                <a:gd name="T57" fmla="*/ 122 h 173"/>
                <a:gd name="T58" fmla="*/ 150 w 173"/>
                <a:gd name="T59" fmla="*/ 132 h 173"/>
                <a:gd name="T60" fmla="*/ 136 w 173"/>
                <a:gd name="T61" fmla="*/ 150 h 173"/>
                <a:gd name="T62" fmla="*/ 124 w 173"/>
                <a:gd name="T63" fmla="*/ 142 h 173"/>
                <a:gd name="T64" fmla="*/ 102 w 173"/>
                <a:gd name="T65" fmla="*/ 152 h 173"/>
                <a:gd name="T66" fmla="*/ 99 w 173"/>
                <a:gd name="T67" fmla="*/ 164 h 173"/>
                <a:gd name="T68" fmla="*/ 76 w 173"/>
                <a:gd name="T69" fmla="*/ 166 h 173"/>
                <a:gd name="T70" fmla="*/ 74 w 173"/>
                <a:gd name="T71" fmla="*/ 152 h 173"/>
                <a:gd name="T72" fmla="*/ 51 w 173"/>
                <a:gd name="T73" fmla="*/ 143 h 173"/>
                <a:gd name="T74" fmla="*/ 41 w 173"/>
                <a:gd name="T75" fmla="*/ 150 h 173"/>
                <a:gd name="T76" fmla="*/ 23 w 173"/>
                <a:gd name="T77" fmla="*/ 136 h 173"/>
                <a:gd name="T78" fmla="*/ 31 w 173"/>
                <a:gd name="T79" fmla="*/ 124 h 173"/>
                <a:gd name="T80" fmla="*/ 21 w 173"/>
                <a:gd name="T81" fmla="*/ 102 h 173"/>
                <a:gd name="T82" fmla="*/ 9 w 173"/>
                <a:gd name="T83" fmla="*/ 99 h 173"/>
                <a:gd name="T84" fmla="*/ 6 w 173"/>
                <a:gd name="T85" fmla="*/ 76 h 173"/>
                <a:gd name="T86" fmla="*/ 20 w 173"/>
                <a:gd name="T87" fmla="*/ 74 h 173"/>
                <a:gd name="T88" fmla="*/ 29 w 173"/>
                <a:gd name="T89" fmla="*/ 51 h 173"/>
                <a:gd name="T90" fmla="*/ 23 w 173"/>
                <a:gd name="T91" fmla="*/ 41 h 173"/>
                <a:gd name="T92" fmla="*/ 37 w 173"/>
                <a:gd name="T93" fmla="*/ 23 h 173"/>
                <a:gd name="T94" fmla="*/ 49 w 173"/>
                <a:gd name="T95" fmla="*/ 31 h 173"/>
                <a:gd name="T96" fmla="*/ 71 w 173"/>
                <a:gd name="T97" fmla="*/ 21 h 173"/>
                <a:gd name="T98" fmla="*/ 74 w 173"/>
                <a:gd name="T99" fmla="*/ 9 h 173"/>
                <a:gd name="T100" fmla="*/ 97 w 173"/>
                <a:gd name="T101" fmla="*/ 6 h 173"/>
                <a:gd name="T102" fmla="*/ 99 w 173"/>
                <a:gd name="T103" fmla="*/ 20 h 173"/>
                <a:gd name="T104" fmla="*/ 122 w 173"/>
                <a:gd name="T105" fmla="*/ 29 h 173"/>
                <a:gd name="T106" fmla="*/ 132 w 173"/>
                <a:gd name="T107" fmla="*/ 23 h 173"/>
                <a:gd name="T108" fmla="*/ 150 w 173"/>
                <a:gd name="T109" fmla="*/ 37 h 173"/>
                <a:gd name="T110" fmla="*/ 142 w 173"/>
                <a:gd name="T111" fmla="*/ 49 h 173"/>
                <a:gd name="T112" fmla="*/ 152 w 173"/>
                <a:gd name="T113" fmla="*/ 71 h 173"/>
                <a:gd name="T114" fmla="*/ 164 w 173"/>
                <a:gd name="T115" fmla="*/ 74 h 173"/>
                <a:gd name="T116" fmla="*/ 166 w 173"/>
                <a:gd name="T117" fmla="*/ 97 h 173"/>
                <a:gd name="T118" fmla="*/ 166 w 173"/>
                <a:gd name="T119" fmla="*/ 9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73">
                  <a:moveTo>
                    <a:pt x="164" y="67"/>
                  </a:moveTo>
                  <a:cubicBezTo>
                    <a:pt x="157" y="67"/>
                    <a:pt x="157" y="67"/>
                    <a:pt x="157" y="67"/>
                  </a:cubicBezTo>
                  <a:cubicBezTo>
                    <a:pt x="156" y="61"/>
                    <a:pt x="153" y="55"/>
                    <a:pt x="150" y="50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6" y="43"/>
                    <a:pt x="157" y="41"/>
                    <a:pt x="157" y="39"/>
                  </a:cubicBezTo>
                  <a:cubicBezTo>
                    <a:pt x="157" y="36"/>
                    <a:pt x="156" y="34"/>
                    <a:pt x="155" y="33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37" y="15"/>
                    <a:pt x="131" y="15"/>
                    <a:pt x="128" y="18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18" y="19"/>
                    <a:pt x="112" y="17"/>
                    <a:pt x="106" y="15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4"/>
                    <a:pt x="102" y="0"/>
                    <a:pt x="9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1" y="0"/>
                    <a:pt x="67" y="4"/>
                    <a:pt x="67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1" y="17"/>
                    <a:pt x="55" y="19"/>
                    <a:pt x="50" y="23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2" y="15"/>
                    <a:pt x="36" y="15"/>
                    <a:pt x="33" y="1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4"/>
                    <a:pt x="15" y="37"/>
                    <a:pt x="15" y="39"/>
                  </a:cubicBezTo>
                  <a:cubicBezTo>
                    <a:pt x="15" y="41"/>
                    <a:pt x="16" y="43"/>
                    <a:pt x="18" y="45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9" y="55"/>
                    <a:pt x="17" y="61"/>
                    <a:pt x="15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4" y="67"/>
                    <a:pt x="0" y="71"/>
                    <a:pt x="0" y="7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7" y="112"/>
                    <a:pt x="19" y="118"/>
                    <a:pt x="23" y="123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6" y="129"/>
                    <a:pt x="15" y="132"/>
                    <a:pt x="15" y="134"/>
                  </a:cubicBezTo>
                  <a:cubicBezTo>
                    <a:pt x="15" y="136"/>
                    <a:pt x="16" y="139"/>
                    <a:pt x="18" y="140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6" y="158"/>
                    <a:pt x="42" y="158"/>
                    <a:pt x="45" y="155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55" y="153"/>
                    <a:pt x="61" y="156"/>
                    <a:pt x="67" y="157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67" y="169"/>
                    <a:pt x="71" y="173"/>
                    <a:pt x="76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102" y="173"/>
                    <a:pt x="106" y="169"/>
                    <a:pt x="106" y="164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56"/>
                    <a:pt x="118" y="153"/>
                    <a:pt x="123" y="150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31" y="158"/>
                    <a:pt x="137" y="158"/>
                    <a:pt x="140" y="155"/>
                  </a:cubicBezTo>
                  <a:cubicBezTo>
                    <a:pt x="155" y="140"/>
                    <a:pt x="155" y="140"/>
                    <a:pt x="155" y="140"/>
                  </a:cubicBezTo>
                  <a:cubicBezTo>
                    <a:pt x="156" y="139"/>
                    <a:pt x="157" y="136"/>
                    <a:pt x="157" y="134"/>
                  </a:cubicBezTo>
                  <a:cubicBezTo>
                    <a:pt x="157" y="132"/>
                    <a:pt x="156" y="129"/>
                    <a:pt x="155" y="128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3" y="118"/>
                    <a:pt x="156" y="112"/>
                    <a:pt x="157" y="106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9" y="106"/>
                    <a:pt x="173" y="102"/>
                    <a:pt x="173" y="97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1"/>
                    <a:pt x="169" y="67"/>
                    <a:pt x="164" y="67"/>
                  </a:cubicBezTo>
                  <a:close/>
                  <a:moveTo>
                    <a:pt x="166" y="97"/>
                  </a:moveTo>
                  <a:cubicBezTo>
                    <a:pt x="166" y="98"/>
                    <a:pt x="165" y="99"/>
                    <a:pt x="164" y="99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0" y="109"/>
                    <a:pt x="147" y="116"/>
                    <a:pt x="143" y="122"/>
                  </a:cubicBezTo>
                  <a:cubicBezTo>
                    <a:pt x="142" y="124"/>
                    <a:pt x="142" y="124"/>
                    <a:pt x="142" y="12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1" y="133"/>
                    <a:pt x="151" y="135"/>
                    <a:pt x="150" y="136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35" y="151"/>
                    <a:pt x="133" y="151"/>
                    <a:pt x="132" y="150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6" y="147"/>
                    <a:pt x="109" y="150"/>
                    <a:pt x="102" y="152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5"/>
                    <a:pt x="98" y="166"/>
                    <a:pt x="97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75" y="166"/>
                    <a:pt x="74" y="165"/>
                    <a:pt x="74" y="164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64" y="150"/>
                    <a:pt x="57" y="147"/>
                    <a:pt x="51" y="143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0" y="151"/>
                    <a:pt x="38" y="151"/>
                    <a:pt x="37" y="150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2" y="135"/>
                    <a:pt x="22" y="133"/>
                    <a:pt x="23" y="132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5" y="116"/>
                    <a:pt x="23" y="109"/>
                    <a:pt x="21" y="102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8" y="99"/>
                    <a:pt x="6" y="98"/>
                    <a:pt x="6" y="9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8" y="74"/>
                    <a:pt x="9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3" y="64"/>
                    <a:pt x="25" y="57"/>
                    <a:pt x="29" y="51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0"/>
                    <a:pt x="22" y="38"/>
                    <a:pt x="23" y="3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2"/>
                    <a:pt x="40" y="22"/>
                    <a:pt x="41" y="2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7" y="25"/>
                    <a:pt x="64" y="23"/>
                    <a:pt x="71" y="2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5" y="6"/>
                    <a:pt x="76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8" y="6"/>
                    <a:pt x="99" y="8"/>
                    <a:pt x="99" y="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9" y="23"/>
                    <a:pt x="116" y="25"/>
                    <a:pt x="122" y="29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3" y="22"/>
                    <a:pt x="135" y="22"/>
                    <a:pt x="136" y="23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1" y="38"/>
                    <a:pt x="151" y="40"/>
                    <a:pt x="150" y="41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47" y="57"/>
                    <a:pt x="150" y="64"/>
                    <a:pt x="152" y="71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5" y="74"/>
                    <a:pt x="166" y="75"/>
                    <a:pt x="166" y="76"/>
                  </a:cubicBezTo>
                  <a:lnTo>
                    <a:pt x="166" y="97"/>
                  </a:lnTo>
                  <a:close/>
                  <a:moveTo>
                    <a:pt x="166" y="97"/>
                  </a:moveTo>
                  <a:cubicBezTo>
                    <a:pt x="166" y="97"/>
                    <a:pt x="166" y="97"/>
                    <a:pt x="166" y="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AB89D7E-3665-4EAB-9468-E98B5F168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5295" y="5247806"/>
              <a:ext cx="236267" cy="23626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58 h 64"/>
                <a:gd name="T12" fmla="*/ 7 w 64"/>
                <a:gd name="T13" fmla="*/ 32 h 64"/>
                <a:gd name="T14" fmla="*/ 32 w 64"/>
                <a:gd name="T15" fmla="*/ 7 h 64"/>
                <a:gd name="T16" fmla="*/ 58 w 64"/>
                <a:gd name="T17" fmla="*/ 32 h 64"/>
                <a:gd name="T18" fmla="*/ 32 w 64"/>
                <a:gd name="T19" fmla="*/ 58 h 64"/>
                <a:gd name="T20" fmla="*/ 32 w 64"/>
                <a:gd name="T21" fmla="*/ 58 h 64"/>
                <a:gd name="T22" fmla="*/ 32 w 64"/>
                <a:gd name="T2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lose/>
                  <a:moveTo>
                    <a:pt x="32" y="58"/>
                  </a:moveTo>
                  <a:cubicBezTo>
                    <a:pt x="18" y="58"/>
                    <a:pt x="7" y="47"/>
                    <a:pt x="7" y="32"/>
                  </a:cubicBezTo>
                  <a:cubicBezTo>
                    <a:pt x="7" y="18"/>
                    <a:pt x="18" y="7"/>
                    <a:pt x="32" y="7"/>
                  </a:cubicBezTo>
                  <a:cubicBezTo>
                    <a:pt x="47" y="7"/>
                    <a:pt x="58" y="18"/>
                    <a:pt x="58" y="32"/>
                  </a:cubicBezTo>
                  <a:cubicBezTo>
                    <a:pt x="58" y="47"/>
                    <a:pt x="47" y="58"/>
                    <a:pt x="32" y="58"/>
                  </a:cubicBezTo>
                  <a:close/>
                  <a:moveTo>
                    <a:pt x="32" y="58"/>
                  </a:moveTo>
                  <a:cubicBezTo>
                    <a:pt x="32" y="58"/>
                    <a:pt x="32" y="58"/>
                    <a:pt x="32" y="5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D57588B-0B2C-4A2B-8FE4-87EEE6ECF7E5}"/>
                </a:ext>
              </a:extLst>
            </p:cNvPr>
            <p:cNvSpPr/>
            <p:nvPr/>
          </p:nvSpPr>
          <p:spPr>
            <a:xfrm>
              <a:off x="8847426" y="3086663"/>
              <a:ext cx="6024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2800" dirty="0">
                  <a:solidFill>
                    <a:schemeClr val="accent1"/>
                  </a:solidFill>
                  <a:latin typeface="Roboto Bold" pitchFamily="2" charset="0"/>
                  <a:ea typeface="Roboto Bold" pitchFamily="2" charset="0"/>
                  <a:cs typeface="Arial" charset="0"/>
                </a:rPr>
                <a:t>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C103818-912E-45E4-AC06-FD786D7AE575}"/>
                </a:ext>
              </a:extLst>
            </p:cNvPr>
            <p:cNvSpPr/>
            <p:nvPr/>
          </p:nvSpPr>
          <p:spPr>
            <a:xfrm>
              <a:off x="10587181" y="6110884"/>
              <a:ext cx="6024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2800" dirty="0">
                  <a:solidFill>
                    <a:schemeClr val="accent2"/>
                  </a:solidFill>
                  <a:latin typeface="Roboto Bold" pitchFamily="2" charset="0"/>
                  <a:ea typeface="Roboto Bold" pitchFamily="2" charset="0"/>
                  <a:cs typeface="Arial" charset="0"/>
                </a:rPr>
                <a:t>2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CFCE0A0-3863-4E71-B66B-3413B0E3B650}"/>
                </a:ext>
              </a:extLst>
            </p:cNvPr>
            <p:cNvSpPr/>
            <p:nvPr/>
          </p:nvSpPr>
          <p:spPr>
            <a:xfrm>
              <a:off x="7098854" y="6117622"/>
              <a:ext cx="6024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2800" dirty="0">
                  <a:solidFill>
                    <a:schemeClr val="accent6"/>
                  </a:solidFill>
                  <a:latin typeface="Roboto Bold" pitchFamily="2" charset="0"/>
                  <a:ea typeface="Roboto Bold" pitchFamily="2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79" name="Groupe 97">
            <a:extLst>
              <a:ext uri="{FF2B5EF4-FFF2-40B4-BE49-F238E27FC236}">
                <a16:creationId xmlns:a16="http://schemas.microsoft.com/office/drawing/2014/main" id="{4976DCD4-915E-4317-A4CB-7C9A69F94E73}"/>
              </a:ext>
            </a:extLst>
          </p:cNvPr>
          <p:cNvGrpSpPr/>
          <p:nvPr/>
        </p:nvGrpSpPr>
        <p:grpSpPr>
          <a:xfrm>
            <a:off x="1152311" y="1808560"/>
            <a:ext cx="1770350" cy="1582873"/>
            <a:chOff x="2679345" y="1206035"/>
            <a:chExt cx="1251890" cy="1248014"/>
          </a:xfrm>
        </p:grpSpPr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C3CAF365-E748-49A7-8C10-8B177CA7C4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9345" y="1206035"/>
              <a:ext cx="1251890" cy="1248014"/>
            </a:xfrm>
            <a:custGeom>
              <a:avLst/>
              <a:gdLst>
                <a:gd name="T0" fmla="*/ 820 w 820"/>
                <a:gd name="T1" fmla="*/ 409 h 817"/>
                <a:gd name="T2" fmla="*/ 755 w 820"/>
                <a:gd name="T3" fmla="*/ 340 h 817"/>
                <a:gd name="T4" fmla="*/ 791 w 820"/>
                <a:gd name="T5" fmla="*/ 260 h 817"/>
                <a:gd name="T6" fmla="*/ 706 w 820"/>
                <a:gd name="T7" fmla="*/ 220 h 817"/>
                <a:gd name="T8" fmla="*/ 711 w 820"/>
                <a:gd name="T9" fmla="*/ 131 h 817"/>
                <a:gd name="T10" fmla="*/ 617 w 820"/>
                <a:gd name="T11" fmla="*/ 125 h 817"/>
                <a:gd name="T12" fmla="*/ 588 w 820"/>
                <a:gd name="T13" fmla="*/ 41 h 817"/>
                <a:gd name="T14" fmla="*/ 499 w 820"/>
                <a:gd name="T15" fmla="*/ 69 h 817"/>
                <a:gd name="T16" fmla="*/ 441 w 820"/>
                <a:gd name="T17" fmla="*/ 1 h 817"/>
                <a:gd name="T18" fmla="*/ 379 w 820"/>
                <a:gd name="T19" fmla="*/ 1 h 817"/>
                <a:gd name="T20" fmla="*/ 321 w 820"/>
                <a:gd name="T21" fmla="*/ 69 h 817"/>
                <a:gd name="T22" fmla="*/ 232 w 820"/>
                <a:gd name="T23" fmla="*/ 41 h 817"/>
                <a:gd name="T24" fmla="*/ 203 w 820"/>
                <a:gd name="T25" fmla="*/ 125 h 817"/>
                <a:gd name="T26" fmla="*/ 109 w 820"/>
                <a:gd name="T27" fmla="*/ 131 h 817"/>
                <a:gd name="T28" fmla="*/ 114 w 820"/>
                <a:gd name="T29" fmla="*/ 220 h 817"/>
                <a:gd name="T30" fmla="*/ 28 w 820"/>
                <a:gd name="T31" fmla="*/ 260 h 817"/>
                <a:gd name="T32" fmla="*/ 65 w 820"/>
                <a:gd name="T33" fmla="*/ 340 h 817"/>
                <a:gd name="T34" fmla="*/ 0 w 820"/>
                <a:gd name="T35" fmla="*/ 409 h 817"/>
                <a:gd name="T36" fmla="*/ 63 w 820"/>
                <a:gd name="T37" fmla="*/ 468 h 817"/>
                <a:gd name="T38" fmla="*/ 28 w 820"/>
                <a:gd name="T39" fmla="*/ 557 h 817"/>
                <a:gd name="T40" fmla="*/ 107 w 820"/>
                <a:gd name="T41" fmla="*/ 589 h 817"/>
                <a:gd name="T42" fmla="*/ 106 w 820"/>
                <a:gd name="T43" fmla="*/ 684 h 817"/>
                <a:gd name="T44" fmla="*/ 191 w 820"/>
                <a:gd name="T45" fmla="*/ 685 h 817"/>
                <a:gd name="T46" fmla="*/ 225 w 820"/>
                <a:gd name="T47" fmla="*/ 775 h 817"/>
                <a:gd name="T48" fmla="*/ 304 w 820"/>
                <a:gd name="T49" fmla="*/ 745 h 817"/>
                <a:gd name="T50" fmla="*/ 368 w 820"/>
                <a:gd name="T51" fmla="*/ 817 h 817"/>
                <a:gd name="T52" fmla="*/ 410 w 820"/>
                <a:gd name="T53" fmla="*/ 761 h 817"/>
                <a:gd name="T54" fmla="*/ 452 w 820"/>
                <a:gd name="T55" fmla="*/ 817 h 817"/>
                <a:gd name="T56" fmla="*/ 516 w 820"/>
                <a:gd name="T57" fmla="*/ 745 h 817"/>
                <a:gd name="T58" fmla="*/ 595 w 820"/>
                <a:gd name="T59" fmla="*/ 775 h 817"/>
                <a:gd name="T60" fmla="*/ 629 w 820"/>
                <a:gd name="T61" fmla="*/ 685 h 817"/>
                <a:gd name="T62" fmla="*/ 713 w 820"/>
                <a:gd name="T63" fmla="*/ 684 h 817"/>
                <a:gd name="T64" fmla="*/ 712 w 820"/>
                <a:gd name="T65" fmla="*/ 589 h 817"/>
                <a:gd name="T66" fmla="*/ 792 w 820"/>
                <a:gd name="T67" fmla="*/ 557 h 817"/>
                <a:gd name="T68" fmla="*/ 757 w 820"/>
                <a:gd name="T69" fmla="*/ 468 h 817"/>
                <a:gd name="T70" fmla="*/ 410 w 820"/>
                <a:gd name="T71" fmla="*/ 694 h 817"/>
                <a:gd name="T72" fmla="*/ 410 w 820"/>
                <a:gd name="T73" fmla="*/ 122 h 817"/>
                <a:gd name="T74" fmla="*/ 410 w 820"/>
                <a:gd name="T75" fmla="*/ 69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0" h="817">
                  <a:moveTo>
                    <a:pt x="761" y="425"/>
                  </a:moveTo>
                  <a:cubicBezTo>
                    <a:pt x="820" y="409"/>
                    <a:pt x="820" y="409"/>
                    <a:pt x="820" y="409"/>
                  </a:cubicBezTo>
                  <a:cubicBezTo>
                    <a:pt x="819" y="387"/>
                    <a:pt x="818" y="366"/>
                    <a:pt x="814" y="345"/>
                  </a:cubicBezTo>
                  <a:cubicBezTo>
                    <a:pt x="755" y="340"/>
                    <a:pt x="755" y="340"/>
                    <a:pt x="755" y="340"/>
                  </a:cubicBezTo>
                  <a:cubicBezTo>
                    <a:pt x="752" y="325"/>
                    <a:pt x="748" y="310"/>
                    <a:pt x="743" y="296"/>
                  </a:cubicBezTo>
                  <a:cubicBezTo>
                    <a:pt x="791" y="260"/>
                    <a:pt x="791" y="260"/>
                    <a:pt x="791" y="260"/>
                  </a:cubicBezTo>
                  <a:cubicBezTo>
                    <a:pt x="784" y="240"/>
                    <a:pt x="774" y="221"/>
                    <a:pt x="764" y="203"/>
                  </a:cubicBezTo>
                  <a:cubicBezTo>
                    <a:pt x="706" y="220"/>
                    <a:pt x="706" y="220"/>
                    <a:pt x="706" y="220"/>
                  </a:cubicBezTo>
                  <a:cubicBezTo>
                    <a:pt x="698" y="207"/>
                    <a:pt x="688" y="194"/>
                    <a:pt x="678" y="182"/>
                  </a:cubicBezTo>
                  <a:cubicBezTo>
                    <a:pt x="711" y="131"/>
                    <a:pt x="711" y="131"/>
                    <a:pt x="711" y="131"/>
                  </a:cubicBezTo>
                  <a:cubicBezTo>
                    <a:pt x="696" y="116"/>
                    <a:pt x="681" y="102"/>
                    <a:pt x="665" y="89"/>
                  </a:cubicBezTo>
                  <a:cubicBezTo>
                    <a:pt x="617" y="125"/>
                    <a:pt x="617" y="125"/>
                    <a:pt x="617" y="125"/>
                  </a:cubicBezTo>
                  <a:cubicBezTo>
                    <a:pt x="604" y="116"/>
                    <a:pt x="591" y="107"/>
                    <a:pt x="577" y="100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70" y="31"/>
                    <a:pt x="550" y="24"/>
                    <a:pt x="530" y="18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84" y="65"/>
                    <a:pt x="468" y="62"/>
                    <a:pt x="452" y="60"/>
                  </a:cubicBezTo>
                  <a:cubicBezTo>
                    <a:pt x="441" y="1"/>
                    <a:pt x="441" y="1"/>
                    <a:pt x="441" y="1"/>
                  </a:cubicBezTo>
                  <a:cubicBezTo>
                    <a:pt x="431" y="0"/>
                    <a:pt x="420" y="0"/>
                    <a:pt x="410" y="0"/>
                  </a:cubicBezTo>
                  <a:cubicBezTo>
                    <a:pt x="399" y="0"/>
                    <a:pt x="389" y="0"/>
                    <a:pt x="379" y="1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52" y="62"/>
                    <a:pt x="336" y="65"/>
                    <a:pt x="321" y="6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70" y="24"/>
                    <a:pt x="250" y="31"/>
                    <a:pt x="232" y="41"/>
                  </a:cubicBezTo>
                  <a:cubicBezTo>
                    <a:pt x="243" y="100"/>
                    <a:pt x="243" y="100"/>
                    <a:pt x="243" y="100"/>
                  </a:cubicBezTo>
                  <a:cubicBezTo>
                    <a:pt x="229" y="107"/>
                    <a:pt x="216" y="116"/>
                    <a:pt x="203" y="125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39" y="102"/>
                    <a:pt x="123" y="116"/>
                    <a:pt x="109" y="131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31" y="194"/>
                    <a:pt x="122" y="207"/>
                    <a:pt x="114" y="220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46" y="221"/>
                    <a:pt x="36" y="240"/>
                    <a:pt x="28" y="260"/>
                  </a:cubicBezTo>
                  <a:cubicBezTo>
                    <a:pt x="77" y="296"/>
                    <a:pt x="77" y="296"/>
                    <a:pt x="77" y="296"/>
                  </a:cubicBezTo>
                  <a:cubicBezTo>
                    <a:pt x="72" y="310"/>
                    <a:pt x="68" y="325"/>
                    <a:pt x="65" y="340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2" y="366"/>
                    <a:pt x="0" y="387"/>
                    <a:pt x="0" y="409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40"/>
                    <a:pt x="61" y="454"/>
                    <a:pt x="63" y="468"/>
                  </a:cubicBezTo>
                  <a:cubicBezTo>
                    <a:pt x="9" y="495"/>
                    <a:pt x="9" y="495"/>
                    <a:pt x="9" y="495"/>
                  </a:cubicBezTo>
                  <a:cubicBezTo>
                    <a:pt x="14" y="516"/>
                    <a:pt x="20" y="537"/>
                    <a:pt x="28" y="557"/>
                  </a:cubicBezTo>
                  <a:cubicBezTo>
                    <a:pt x="88" y="551"/>
                    <a:pt x="88" y="551"/>
                    <a:pt x="88" y="551"/>
                  </a:cubicBezTo>
                  <a:cubicBezTo>
                    <a:pt x="94" y="564"/>
                    <a:pt x="100" y="577"/>
                    <a:pt x="107" y="589"/>
                  </a:cubicBezTo>
                  <a:cubicBezTo>
                    <a:pt x="67" y="633"/>
                    <a:pt x="67" y="633"/>
                    <a:pt x="67" y="633"/>
                  </a:cubicBezTo>
                  <a:cubicBezTo>
                    <a:pt x="79" y="651"/>
                    <a:pt x="92" y="668"/>
                    <a:pt x="106" y="684"/>
                  </a:cubicBezTo>
                  <a:cubicBezTo>
                    <a:pt x="160" y="657"/>
                    <a:pt x="160" y="657"/>
                    <a:pt x="160" y="657"/>
                  </a:cubicBezTo>
                  <a:cubicBezTo>
                    <a:pt x="170" y="667"/>
                    <a:pt x="180" y="676"/>
                    <a:pt x="191" y="685"/>
                  </a:cubicBezTo>
                  <a:cubicBezTo>
                    <a:pt x="169" y="741"/>
                    <a:pt x="169" y="741"/>
                    <a:pt x="169" y="741"/>
                  </a:cubicBezTo>
                  <a:cubicBezTo>
                    <a:pt x="187" y="754"/>
                    <a:pt x="206" y="765"/>
                    <a:pt x="225" y="775"/>
                  </a:cubicBezTo>
                  <a:cubicBezTo>
                    <a:pt x="266" y="730"/>
                    <a:pt x="266" y="730"/>
                    <a:pt x="266" y="730"/>
                  </a:cubicBezTo>
                  <a:cubicBezTo>
                    <a:pt x="278" y="736"/>
                    <a:pt x="291" y="741"/>
                    <a:pt x="304" y="745"/>
                  </a:cubicBezTo>
                  <a:cubicBezTo>
                    <a:pt x="303" y="805"/>
                    <a:pt x="303" y="805"/>
                    <a:pt x="303" y="805"/>
                  </a:cubicBezTo>
                  <a:cubicBezTo>
                    <a:pt x="324" y="811"/>
                    <a:pt x="346" y="815"/>
                    <a:pt x="368" y="817"/>
                  </a:cubicBezTo>
                  <a:cubicBezTo>
                    <a:pt x="390" y="760"/>
                    <a:pt x="390" y="760"/>
                    <a:pt x="390" y="760"/>
                  </a:cubicBezTo>
                  <a:cubicBezTo>
                    <a:pt x="396" y="761"/>
                    <a:pt x="403" y="761"/>
                    <a:pt x="410" y="761"/>
                  </a:cubicBezTo>
                  <a:cubicBezTo>
                    <a:pt x="417" y="761"/>
                    <a:pt x="423" y="761"/>
                    <a:pt x="430" y="760"/>
                  </a:cubicBezTo>
                  <a:cubicBezTo>
                    <a:pt x="452" y="817"/>
                    <a:pt x="452" y="817"/>
                    <a:pt x="452" y="817"/>
                  </a:cubicBezTo>
                  <a:cubicBezTo>
                    <a:pt x="474" y="815"/>
                    <a:pt x="495" y="811"/>
                    <a:pt x="516" y="805"/>
                  </a:cubicBezTo>
                  <a:cubicBezTo>
                    <a:pt x="516" y="745"/>
                    <a:pt x="516" y="745"/>
                    <a:pt x="516" y="745"/>
                  </a:cubicBezTo>
                  <a:cubicBezTo>
                    <a:pt x="529" y="741"/>
                    <a:pt x="542" y="736"/>
                    <a:pt x="554" y="730"/>
                  </a:cubicBezTo>
                  <a:cubicBezTo>
                    <a:pt x="595" y="775"/>
                    <a:pt x="595" y="775"/>
                    <a:pt x="595" y="775"/>
                  </a:cubicBezTo>
                  <a:cubicBezTo>
                    <a:pt x="614" y="765"/>
                    <a:pt x="633" y="754"/>
                    <a:pt x="651" y="741"/>
                  </a:cubicBezTo>
                  <a:cubicBezTo>
                    <a:pt x="629" y="685"/>
                    <a:pt x="629" y="685"/>
                    <a:pt x="629" y="685"/>
                  </a:cubicBezTo>
                  <a:cubicBezTo>
                    <a:pt x="639" y="676"/>
                    <a:pt x="650" y="667"/>
                    <a:pt x="659" y="657"/>
                  </a:cubicBezTo>
                  <a:cubicBezTo>
                    <a:pt x="713" y="684"/>
                    <a:pt x="713" y="684"/>
                    <a:pt x="713" y="684"/>
                  </a:cubicBezTo>
                  <a:cubicBezTo>
                    <a:pt x="728" y="668"/>
                    <a:pt x="741" y="651"/>
                    <a:pt x="753" y="633"/>
                  </a:cubicBezTo>
                  <a:cubicBezTo>
                    <a:pt x="712" y="589"/>
                    <a:pt x="712" y="589"/>
                    <a:pt x="712" y="589"/>
                  </a:cubicBezTo>
                  <a:cubicBezTo>
                    <a:pt x="720" y="577"/>
                    <a:pt x="726" y="564"/>
                    <a:pt x="732" y="551"/>
                  </a:cubicBezTo>
                  <a:cubicBezTo>
                    <a:pt x="792" y="557"/>
                    <a:pt x="792" y="557"/>
                    <a:pt x="792" y="557"/>
                  </a:cubicBezTo>
                  <a:cubicBezTo>
                    <a:pt x="800" y="537"/>
                    <a:pt x="806" y="516"/>
                    <a:pt x="811" y="495"/>
                  </a:cubicBezTo>
                  <a:cubicBezTo>
                    <a:pt x="757" y="468"/>
                    <a:pt x="757" y="468"/>
                    <a:pt x="757" y="468"/>
                  </a:cubicBezTo>
                  <a:cubicBezTo>
                    <a:pt x="759" y="454"/>
                    <a:pt x="761" y="440"/>
                    <a:pt x="761" y="425"/>
                  </a:cubicBezTo>
                  <a:close/>
                  <a:moveTo>
                    <a:pt x="410" y="694"/>
                  </a:moveTo>
                  <a:cubicBezTo>
                    <a:pt x="252" y="694"/>
                    <a:pt x="124" y="566"/>
                    <a:pt x="124" y="408"/>
                  </a:cubicBezTo>
                  <a:cubicBezTo>
                    <a:pt x="124" y="250"/>
                    <a:pt x="252" y="122"/>
                    <a:pt x="410" y="122"/>
                  </a:cubicBezTo>
                  <a:cubicBezTo>
                    <a:pt x="568" y="122"/>
                    <a:pt x="696" y="250"/>
                    <a:pt x="696" y="408"/>
                  </a:cubicBezTo>
                  <a:cubicBezTo>
                    <a:pt x="696" y="566"/>
                    <a:pt x="568" y="694"/>
                    <a:pt x="410" y="6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400"/>
            </a:p>
          </p:txBody>
        </p:sp>
        <p:sp>
          <p:nvSpPr>
            <p:cNvPr id="81" name="Oval 16">
              <a:extLst>
                <a:ext uri="{FF2B5EF4-FFF2-40B4-BE49-F238E27FC236}">
                  <a16:creationId xmlns:a16="http://schemas.microsoft.com/office/drawing/2014/main" id="{3320DAA9-E58D-43B2-BA61-001F138C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932" y="1516100"/>
              <a:ext cx="622715" cy="6233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400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C01FB9A2-857A-40E7-9751-2C56AE092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757" y="1605391"/>
            <a:ext cx="2938484" cy="200026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331A4B-BF43-44FC-8A0A-78D69A44E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725" y="1640597"/>
            <a:ext cx="3276443" cy="19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44"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6" b="65887"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80" b="51364"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36" b="34308"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ABAD0D-2BAF-4FF6-8AA2-1C8A2AD6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31" b="16714"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3" name="Forme libre 8">
            <a:extLst>
              <a:ext uri="{FF2B5EF4-FFF2-40B4-BE49-F238E27FC236}">
                <a16:creationId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316233" y="763060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2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888691" y="763061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B7C66-F6BC-44E9-844D-8FA80175295B}"/>
              </a:ext>
            </a:extLst>
          </p:cNvPr>
          <p:cNvSpPr txBox="1"/>
          <p:nvPr/>
        </p:nvSpPr>
        <p:spPr>
          <a:xfrm>
            <a:off x="2160867" y="266624"/>
            <a:ext cx="732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/>
                </a:solidFill>
              </a:rPr>
              <a:t>Τα περιβάλλοντα</a:t>
            </a:r>
          </a:p>
          <a:p>
            <a:pPr algn="ctr"/>
            <a:r>
              <a:rPr lang="el-GR" sz="3200" dirty="0">
                <a:solidFill>
                  <a:schemeClr val="accent2"/>
                </a:solidFill>
              </a:rPr>
              <a:t>που έχουμε στην διάθεση μας  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Αποτέλεσμα εικόνας για webex">
            <a:extLst>
              <a:ext uri="{FF2B5EF4-FFF2-40B4-BE49-F238E27FC236}">
                <a16:creationId xmlns:a16="http://schemas.microsoft.com/office/drawing/2014/main" id="{ADC4070E-9A5F-4992-ABB4-AC78E283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5" y="2095753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1DCCA8-CC19-4A4B-AD2C-D529E74B8006}"/>
              </a:ext>
            </a:extLst>
          </p:cNvPr>
          <p:cNvSpPr txBox="1"/>
          <p:nvPr/>
        </p:nvSpPr>
        <p:spPr>
          <a:xfrm>
            <a:off x="7984125" y="5053489"/>
            <a:ext cx="156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Open </a:t>
            </a:r>
            <a:r>
              <a:rPr lang="fr-FR" b="1" dirty="0" err="1"/>
              <a:t>eClass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BBFAB6-6064-42B4-9A76-6887C1B0B3BC}"/>
              </a:ext>
            </a:extLst>
          </p:cNvPr>
          <p:cNvSpPr txBox="1"/>
          <p:nvPr/>
        </p:nvSpPr>
        <p:spPr>
          <a:xfrm>
            <a:off x="8820646" y="2445688"/>
            <a:ext cx="156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Moodle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07ECA9-F26C-44C5-A2F1-64FEDDF4D515}"/>
              </a:ext>
            </a:extLst>
          </p:cNvPr>
          <p:cNvSpPr txBox="1"/>
          <p:nvPr/>
        </p:nvSpPr>
        <p:spPr>
          <a:xfrm>
            <a:off x="335942" y="3911984"/>
            <a:ext cx="280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Τηλεδιάσκεψη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DED4AD-33F8-4FE4-8F7A-C390D0CC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02" y="232337"/>
            <a:ext cx="1234958" cy="12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C1142-C888-4FAC-9EA4-F8C886FA6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528" y="1630017"/>
            <a:ext cx="5173716" cy="2610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DF2835-A1E1-4D44-8528-1AEB652D8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5636" y="4402774"/>
            <a:ext cx="4227871" cy="23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82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799</Words>
  <Application>Microsoft Office PowerPoint</Application>
  <PresentationFormat>Widescreen</PresentationFormat>
  <Paragraphs>152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Roboto Bold</vt:lpstr>
      <vt:lpstr>Roboto Light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Απλοποιημένο</dc:title>
  <dc:creator>Georges Filippousis</dc:creator>
  <cp:lastModifiedBy>Panos Anastasiadis</cp:lastModifiedBy>
  <cp:revision>154</cp:revision>
  <dcterms:created xsi:type="dcterms:W3CDTF">2019-10-07T15:15:28Z</dcterms:created>
  <dcterms:modified xsi:type="dcterms:W3CDTF">2020-03-23T12:00:37Z</dcterms:modified>
</cp:coreProperties>
</file>