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30" r:id="rId2"/>
    <p:sldId id="1631" r:id="rId3"/>
    <p:sldId id="1679" r:id="rId4"/>
    <p:sldId id="1680" r:id="rId5"/>
    <p:sldId id="1685" r:id="rId6"/>
    <p:sldId id="1683" r:id="rId7"/>
    <p:sldId id="1684" r:id="rId8"/>
    <p:sldId id="1681" r:id="rId9"/>
    <p:sldId id="1686" r:id="rId10"/>
    <p:sldId id="1687" r:id="rId11"/>
    <p:sldId id="1688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D577EA-BF4F-4A78-962B-12E03110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3ECE87-8FCC-42AB-9604-FD39333A6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72808D-80CA-429D-B29C-FE863600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24199F-BE85-4766-9599-2DBCD6D6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07E67C-8D02-40E4-B9F6-E6E240D7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32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B84BAE-B756-4394-B7AE-3D311718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37E42A9-3155-4F73-84D3-E101B6C8F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CC42F6-2C50-4DDA-821C-612B018B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328D70-FADC-4F7C-A451-BAC54136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41859B-612E-4724-9097-ACBB7E64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71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FB388A7-0275-4472-8571-ED5DDD037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55A3385-5AE0-4669-9C30-89A225F12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12B0B9-EE03-4596-811C-31C3B56A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191EB5-0BB7-4C54-94E7-681546E9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645FFA-9008-43C9-8F0A-AC621161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322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B45671-C41E-49CD-B73A-02FF8B25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977ADB-EE4F-45EC-96AC-16E28C1A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FAC905-3A61-46BF-805C-FED3D2F9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ABEC38-3F49-4388-A18F-20C3691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C40A85-C343-4632-984B-1A594425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223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73A2F1-08A2-461A-A176-0D4C7C0A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CA4984-D29E-47BA-A88B-759F6702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89E8BD-0F77-4198-86E9-37A2AC4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F2ECED-28B1-4C36-AF79-44AB84F4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BB8648-E9AC-474B-B228-E6CD21CE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70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C3EE7-C756-4C10-A67F-EBFDFD14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9C40F7-AFB7-4175-ACB8-C7D85775F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AEF533-9205-45A2-B1A6-901FED9C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B69ED2-9612-4F2B-B30F-AB6FCF41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2C20A9-74B5-4B57-A9DA-A526689C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CAE843-7CBE-4B5A-B430-325938D6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FE7750-58BC-4E23-83CD-F33499A5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831259-639A-4382-960B-4002054C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8F4C0-6E40-40B3-8AC6-242FFDDF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6CBFCE-ABB3-46C7-9718-16D0DE363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BBA0AF4-DA69-4654-91F5-C9FFAD933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BFCF5BA-96E5-4F69-8D7D-9ED994F6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0AA9C26-88A6-4390-A854-8F36078D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AC8F226-9C31-4D7C-85C4-C7A38F90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49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88B435-5108-42E7-BA16-D3A3E4B2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44411E5-39ED-46B8-B22C-5F21892A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D9F79C4-9B24-47E0-80E1-C2ECE3F8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8D27290-7307-4086-A84D-4919102A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47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C3659D1-4C72-4FCF-B17E-85863B91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168366-A965-46E3-9EF7-6838F402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C94C28-20EC-44D3-B018-9941EA86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143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4EFB7F-7F46-4259-B2AD-5F692B25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D8288A-FD86-4121-BC9F-12D80C1A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21BD8A3-F6E0-450B-92DA-1C5E4A785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F7725A9-4EAA-4C47-BE46-7846BEC4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03D0E2-C929-4AB9-830C-2045C01E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8728CC0-84EE-4BCE-8A3C-254944ED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61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40AE7F-1461-4470-A85D-89323F0C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B9F6396-A452-4910-B5E3-150983746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928EC0B-CBBE-466C-9986-AC9018A3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7FD4D6-E6DC-4F86-A343-86FA4742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737991-2E8C-40A5-A447-03CAD29B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E1358A-DB8D-4332-B3E8-EE5A333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07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DFF0793-7EEE-43A6-848A-3AC7D8E2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CF3A90-319B-45DA-962A-3EA17FDA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3DB4A9-8D9A-4969-AD0B-2D703E639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2E42-DE2B-4804-925E-1D80F61D2DF3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AE2399-F446-430D-9CFA-65B92BDC3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69E0B8-3BFC-48CE-8DBD-0CD5B777B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4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1F577-E95E-499A-993A-8E0E4DAA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"/>
            <a:ext cx="12163524" cy="3141406"/>
          </a:xfrm>
          <a:prstGeom prst="rect">
            <a:avLst/>
          </a:prstGeom>
        </p:spPr>
      </p:pic>
      <p:pic>
        <p:nvPicPr>
          <p:cNvPr id="1026" name="Picture 2" descr="Αποτέλεσμα εικόνας για κυρος γρανάζης">
            <a:extLst>
              <a:ext uri="{FF2B5EF4-FFF2-40B4-BE49-F238E27FC236}">
                <a16:creationId xmlns:a16="http://schemas.microsoft.com/office/drawing/2014/main" id="{11D93648-773F-4391-BC31-58544996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0546"/>
            <a:ext cx="4508090" cy="27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7C55F-B8C9-4003-9668-3A6CA95B8E26}"/>
              </a:ext>
            </a:extLst>
          </p:cNvPr>
          <p:cNvSpPr txBox="1"/>
          <p:nvPr/>
        </p:nvSpPr>
        <p:spPr>
          <a:xfrm>
            <a:off x="823881" y="3252033"/>
            <a:ext cx="1133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002060"/>
                </a:solidFill>
              </a:rPr>
              <a:t>10 συμβουλές για μια επιτυχημένη τηλεδιάσκεψη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DD3D7-04DF-4F85-A4F4-2F4B7587C561}"/>
              </a:ext>
            </a:extLst>
          </p:cNvPr>
          <p:cNvSpPr txBox="1"/>
          <p:nvPr/>
        </p:nvSpPr>
        <p:spPr>
          <a:xfrm>
            <a:off x="9070257" y="6182154"/>
            <a:ext cx="287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Μάρτιος 2020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2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1" y="88492"/>
            <a:ext cx="354757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</a:t>
            </a:r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8AEE45-823F-44A7-8A94-225EF6789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8" b="19345"/>
          <a:stretch/>
        </p:blipFill>
        <p:spPr>
          <a:xfrm>
            <a:off x="8501040" y="4060918"/>
            <a:ext cx="2760999" cy="20291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2E52A7-ED4D-4F72-A4B9-E648C3B0519B}"/>
              </a:ext>
            </a:extLst>
          </p:cNvPr>
          <p:cNvSpPr txBox="1"/>
          <p:nvPr/>
        </p:nvSpPr>
        <p:spPr>
          <a:xfrm>
            <a:off x="2514125" y="896405"/>
            <a:ext cx="8967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H</a:t>
            </a:r>
            <a:r>
              <a:rPr lang="el-GR" sz="4400" b="1" dirty="0">
                <a:solidFill>
                  <a:srgbClr val="002060"/>
                </a:solidFill>
              </a:rPr>
              <a:t> τηλεδιάσκεψη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l-GR" sz="4400" b="1" dirty="0">
                <a:solidFill>
                  <a:srgbClr val="002060"/>
                </a:solidFill>
              </a:rPr>
              <a:t>δεν αντικαθιστά την πρόσωπο με πρόσωπο διδασκαλία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0612F-B3A6-47BD-83E1-F03884745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59198"/>
            <a:ext cx="1905014" cy="1476386"/>
          </a:xfrm>
          <a:prstGeom prst="rect">
            <a:avLst/>
          </a:prstGeom>
        </p:spPr>
      </p:pic>
      <p:pic>
        <p:nvPicPr>
          <p:cNvPr id="10242" name="Picture 2" descr="Αποτέλεσμα εικόνας για κυρος γρανάζης">
            <a:extLst>
              <a:ext uri="{FF2B5EF4-FFF2-40B4-BE49-F238E27FC236}">
                <a16:creationId xmlns:a16="http://schemas.microsoft.com/office/drawing/2014/main" id="{770DBBC3-25C9-4041-BA9C-78625016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5" y="4264433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7B38B8-10F2-4DE7-8EB3-4937AD59FC5A}"/>
              </a:ext>
            </a:extLst>
          </p:cNvPr>
          <p:cNvSpPr txBox="1"/>
          <p:nvPr/>
        </p:nvSpPr>
        <p:spPr>
          <a:xfrm>
            <a:off x="3249719" y="3091410"/>
            <a:ext cx="8967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Η κοινωνικοποίηση των μαθητών αποτελεί την μέγιστη</a:t>
            </a:r>
          </a:p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 προτεραιότητα</a:t>
            </a:r>
          </a:p>
        </p:txBody>
      </p:sp>
    </p:spTree>
    <p:extLst>
      <p:ext uri="{BB962C8B-B14F-4D97-AF65-F5344CB8AC3E}">
        <p14:creationId xmlns:p14="http://schemas.microsoft.com/office/powerpoint/2010/main" val="283952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-53305" y="-421604"/>
            <a:ext cx="35475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10.</a:t>
            </a:r>
            <a:endParaRPr lang="en-US" sz="166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8AEE45-823F-44A7-8A94-225EF6789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8" b="19345"/>
          <a:stretch/>
        </p:blipFill>
        <p:spPr>
          <a:xfrm>
            <a:off x="9431001" y="4767111"/>
            <a:ext cx="2760999" cy="20291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2E52A7-ED4D-4F72-A4B9-E648C3B0519B}"/>
              </a:ext>
            </a:extLst>
          </p:cNvPr>
          <p:cNvSpPr txBox="1"/>
          <p:nvPr/>
        </p:nvSpPr>
        <p:spPr>
          <a:xfrm>
            <a:off x="3788737" y="2519945"/>
            <a:ext cx="840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Η παιδαγωγική αξιοποίηση των Τ.Π.Ε, είναι απαραίτητη προϋπόθεση για την επιτυχία</a:t>
            </a:r>
            <a:r>
              <a:rPr lang="el-GR" sz="44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BF8D1-E7A3-4C80-949E-A82C7A7A777D}"/>
              </a:ext>
            </a:extLst>
          </p:cNvPr>
          <p:cNvSpPr txBox="1"/>
          <p:nvPr/>
        </p:nvSpPr>
        <p:spPr>
          <a:xfrm>
            <a:off x="2799011" y="393897"/>
            <a:ext cx="8403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002060"/>
                </a:solidFill>
              </a:rPr>
              <a:t>Η τεχνολογία δεν είναι αυτοσκοπός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87555F-B236-442B-9D69-D4639968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8815"/>
            <a:ext cx="4059367" cy="26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97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E399C-6644-48B4-8A59-971941900883}"/>
              </a:ext>
            </a:extLst>
          </p:cNvPr>
          <p:cNvSpPr txBox="1"/>
          <p:nvPr/>
        </p:nvSpPr>
        <p:spPr>
          <a:xfrm>
            <a:off x="1848465" y="216310"/>
            <a:ext cx="10023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Συνδέομαι με το σύστημα ΤΔ τουλάχιστον 20’πριν την έναρξη και ελέγχω: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0" y="88491"/>
            <a:ext cx="298030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Αποτέλεσμα εικόνας για κυρος γρανάζης">
            <a:extLst>
              <a:ext uri="{FF2B5EF4-FFF2-40B4-BE49-F238E27FC236}">
                <a16:creationId xmlns:a16="http://schemas.microsoft.com/office/drawing/2014/main" id="{F302B6B0-6DB6-4954-A231-7530AA3E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0" y="3801154"/>
            <a:ext cx="2895600" cy="24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449A5-24DC-45DB-982B-20CCF5D49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" t="8341" r="83534"/>
          <a:stretch/>
        </p:blipFill>
        <p:spPr>
          <a:xfrm>
            <a:off x="3571279" y="1742615"/>
            <a:ext cx="1061885" cy="1023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D92999-88D2-43B5-9980-DF15AA469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7" t="12417" r="61113"/>
          <a:stretch/>
        </p:blipFill>
        <p:spPr>
          <a:xfrm>
            <a:off x="3739300" y="5667201"/>
            <a:ext cx="877801" cy="974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0332F-07DD-4268-9EFB-C32D8C2FC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67" t="6547" r="72647"/>
          <a:stretch/>
        </p:blipFill>
        <p:spPr>
          <a:xfrm>
            <a:off x="3650497" y="2765918"/>
            <a:ext cx="914795" cy="1035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0177A-1BA4-4F61-B4E8-54758A8E246C}"/>
              </a:ext>
            </a:extLst>
          </p:cNvPr>
          <p:cNvSpPr txBox="1"/>
          <p:nvPr/>
        </p:nvSpPr>
        <p:spPr>
          <a:xfrm>
            <a:off x="4815889" y="1900323"/>
            <a:ext cx="6318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τον ήχο του μικροφώνου μου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87D42-D866-4DF1-B874-EE9DBB7C341D}"/>
              </a:ext>
            </a:extLst>
          </p:cNvPr>
          <p:cNvSpPr txBox="1"/>
          <p:nvPr/>
        </p:nvSpPr>
        <p:spPr>
          <a:xfrm>
            <a:off x="4941600" y="2929593"/>
            <a:ext cx="5161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τη λειτουργία του </a:t>
            </a:r>
            <a:r>
              <a:rPr lang="en-US" sz="4000" dirty="0"/>
              <a:t>video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D3BD3-D89C-439A-AE5A-6206F3E73E6D}"/>
              </a:ext>
            </a:extLst>
          </p:cNvPr>
          <p:cNvSpPr txBox="1"/>
          <p:nvPr/>
        </p:nvSpPr>
        <p:spPr>
          <a:xfrm>
            <a:off x="4857274" y="5800501"/>
            <a:ext cx="5405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την διαμοίραση (</a:t>
            </a:r>
            <a:r>
              <a:rPr lang="en-US" sz="4000" dirty="0"/>
              <a:t>sharing)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189D1-BE8D-4E27-9897-233338D43F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9300" y="3899170"/>
            <a:ext cx="799041" cy="774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2202E8-E25D-4528-9A3E-A5768F51AD10}"/>
              </a:ext>
            </a:extLst>
          </p:cNvPr>
          <p:cNvSpPr txBox="1"/>
          <p:nvPr/>
        </p:nvSpPr>
        <p:spPr>
          <a:xfrm>
            <a:off x="4941600" y="3835236"/>
            <a:ext cx="6420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να είναι ανοιχτά τα ηχεία μου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0C029-99B8-411F-B236-75D8C76B1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58" b="19345"/>
          <a:stretch/>
        </p:blipFill>
        <p:spPr>
          <a:xfrm>
            <a:off x="11121784" y="1955255"/>
            <a:ext cx="813726" cy="5980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EACED6-BEC2-4136-82A1-7F28523D24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58" b="19345"/>
          <a:stretch/>
        </p:blipFill>
        <p:spPr>
          <a:xfrm>
            <a:off x="11177886" y="2830979"/>
            <a:ext cx="813726" cy="598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334E4A-56A8-4FEC-822A-80C85FFF31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58" b="19345"/>
          <a:stretch/>
        </p:blipFill>
        <p:spPr>
          <a:xfrm>
            <a:off x="11277365" y="3890168"/>
            <a:ext cx="813726" cy="598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077646-B15A-4D97-B65B-FCD4801DE2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58" b="19345"/>
          <a:stretch/>
        </p:blipFill>
        <p:spPr>
          <a:xfrm>
            <a:off x="11277365" y="5855434"/>
            <a:ext cx="813726" cy="598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FF905-5857-4780-B8F0-852B244CB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251" y="4918608"/>
            <a:ext cx="799041" cy="740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5A286A-835A-4B17-BA70-4D77614BFA75}"/>
              </a:ext>
            </a:extLst>
          </p:cNvPr>
          <p:cNvSpPr txBox="1"/>
          <p:nvPr/>
        </p:nvSpPr>
        <p:spPr>
          <a:xfrm>
            <a:off x="4857274" y="4821208"/>
            <a:ext cx="5878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την σύνδεση στο διαδίκτυο</a:t>
            </a:r>
            <a:endParaRPr lang="en-US" sz="4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69879D-613F-4378-B093-AED3E81A45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58" b="19345"/>
          <a:stretch/>
        </p:blipFill>
        <p:spPr>
          <a:xfrm>
            <a:off x="11202467" y="4931073"/>
            <a:ext cx="813726" cy="5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E399C-6644-48B4-8A59-971941900883}"/>
              </a:ext>
            </a:extLst>
          </p:cNvPr>
          <p:cNvSpPr txBox="1"/>
          <p:nvPr/>
        </p:nvSpPr>
        <p:spPr>
          <a:xfrm>
            <a:off x="2905432" y="216310"/>
            <a:ext cx="896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Προσέχω ο χώρος μου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0" y="88491"/>
            <a:ext cx="298030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0177A-1BA4-4F61-B4E8-54758A8E246C}"/>
              </a:ext>
            </a:extLst>
          </p:cNvPr>
          <p:cNvSpPr txBox="1"/>
          <p:nvPr/>
        </p:nvSpPr>
        <p:spPr>
          <a:xfrm>
            <a:off x="6248301" y="1635068"/>
            <a:ext cx="4394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να μην έχει θόρυβο 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D3BD3-D89C-439A-AE5A-6206F3E73E6D}"/>
              </a:ext>
            </a:extLst>
          </p:cNvPr>
          <p:cNvSpPr txBox="1"/>
          <p:nvPr/>
        </p:nvSpPr>
        <p:spPr>
          <a:xfrm>
            <a:off x="6193006" y="2782669"/>
            <a:ext cx="4740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να έχει καλό φωτισμό</a:t>
            </a:r>
            <a:endParaRPr lang="en-US" sz="4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EACED6-BEC2-4136-82A1-7F28523D2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8" b="19345"/>
          <a:stretch/>
        </p:blipFill>
        <p:spPr>
          <a:xfrm>
            <a:off x="11100569" y="2789875"/>
            <a:ext cx="813726" cy="598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42C29-B453-4149-8B83-4E656017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316" y="1565132"/>
            <a:ext cx="2849385" cy="95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76CBC-A740-42FB-A6A9-24369EB5D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012" y="2620046"/>
            <a:ext cx="2809896" cy="1338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3C22F-276A-4FB5-B202-6AEB3AAA7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35" y="3849146"/>
            <a:ext cx="2277709" cy="2756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99549-560C-4D82-B189-8969BF0D7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588" y="4238529"/>
            <a:ext cx="1786839" cy="824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DC87BE-5EB7-4DAE-BCE5-FF54B60C5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6984" y="1657961"/>
            <a:ext cx="719761" cy="7557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918E79-F17D-419D-B2E1-B3C20F503420}"/>
              </a:ext>
            </a:extLst>
          </p:cNvPr>
          <p:cNvSpPr txBox="1"/>
          <p:nvPr/>
        </p:nvSpPr>
        <p:spPr>
          <a:xfrm>
            <a:off x="5756789" y="4234175"/>
            <a:ext cx="517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να μην έχω πίσω μου φως</a:t>
            </a:r>
            <a:endParaRPr lang="en-US" sz="3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FA365CA-45D4-419E-825E-EFB4C28D2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0569" y="4124757"/>
            <a:ext cx="719761" cy="7557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BA5EFCF-A7D9-449C-9954-807A9FA73AAD}"/>
              </a:ext>
            </a:extLst>
          </p:cNvPr>
          <p:cNvSpPr txBox="1"/>
          <p:nvPr/>
        </p:nvSpPr>
        <p:spPr>
          <a:xfrm>
            <a:off x="5930302" y="5294679"/>
            <a:ext cx="5176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να μην κυκλοφορεί από πίσω μου κόσμος…….</a:t>
            </a:r>
            <a:endParaRPr lang="en-US" sz="36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BAF85F-37C7-450D-BFE7-9B3DF33D9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7551" y="5450703"/>
            <a:ext cx="719761" cy="7557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7B63C8-F166-4FB6-99B0-2ACD19936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2075" y="5450702"/>
            <a:ext cx="1897310" cy="9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52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E399C-6644-48B4-8A59-971941900883}"/>
              </a:ext>
            </a:extLst>
          </p:cNvPr>
          <p:cNvSpPr txBox="1"/>
          <p:nvPr/>
        </p:nvSpPr>
        <p:spPr>
          <a:xfrm>
            <a:off x="2531227" y="63838"/>
            <a:ext cx="896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chemeClr val="accent6">
                    <a:lumMod val="75000"/>
                  </a:schemeClr>
                </a:solidFill>
              </a:rPr>
              <a:t>Τα ρούχα μου: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0" y="88491"/>
            <a:ext cx="298030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0177A-1BA4-4F61-B4E8-54758A8E246C}"/>
              </a:ext>
            </a:extLst>
          </p:cNvPr>
          <p:cNvSpPr txBox="1"/>
          <p:nvPr/>
        </p:nvSpPr>
        <p:spPr>
          <a:xfrm>
            <a:off x="6248301" y="1635068"/>
            <a:ext cx="4190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ειμαι ο εαυτός μου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D3BD3-D89C-439A-AE5A-6206F3E73E6D}"/>
              </a:ext>
            </a:extLst>
          </p:cNvPr>
          <p:cNvSpPr txBox="1"/>
          <p:nvPr/>
        </p:nvSpPr>
        <p:spPr>
          <a:xfrm>
            <a:off x="5680067" y="3548430"/>
            <a:ext cx="497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απαλά γήινα χρώματα </a:t>
            </a:r>
            <a:endParaRPr lang="en-US" sz="4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EACED6-BEC2-4136-82A1-7F28523D2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8" b="19345"/>
          <a:stretch/>
        </p:blipFill>
        <p:spPr>
          <a:xfrm>
            <a:off x="11006604" y="1712931"/>
            <a:ext cx="813726" cy="5980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918E79-F17D-419D-B2E1-B3C20F503420}"/>
              </a:ext>
            </a:extLst>
          </p:cNvPr>
          <p:cNvSpPr txBox="1"/>
          <p:nvPr/>
        </p:nvSpPr>
        <p:spPr>
          <a:xfrm>
            <a:off x="5755053" y="5215780"/>
            <a:ext cx="517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αποφεύγω τα ριγέ ρούχα </a:t>
            </a:r>
            <a:endParaRPr lang="en-US" sz="36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BAF85F-37C7-450D-BFE7-9B3DF33D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04" y="5106362"/>
            <a:ext cx="719761" cy="755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85C8C-276C-43BC-9CE6-4A69DB41A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85" y="3706139"/>
            <a:ext cx="2160950" cy="3104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26192E-851A-498A-878D-DCBCD734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8" b="19345"/>
          <a:stretch/>
        </p:blipFill>
        <p:spPr>
          <a:xfrm>
            <a:off x="11037548" y="3548430"/>
            <a:ext cx="813726" cy="59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C137DC-2EFA-4E21-97FF-4AF9CC995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923" y="1250933"/>
            <a:ext cx="2282777" cy="147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E04D85-36CC-40F1-A667-86C1C7862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867" y="3006731"/>
            <a:ext cx="1747850" cy="1590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C5FB02-ABF1-4CBE-9918-885C7ACCA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931" y="5124948"/>
            <a:ext cx="1898136" cy="8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69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1" y="88492"/>
            <a:ext cx="354757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4.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0177A-1BA4-4F61-B4E8-54758A8E246C}"/>
              </a:ext>
            </a:extLst>
          </p:cNvPr>
          <p:cNvSpPr txBox="1"/>
          <p:nvPr/>
        </p:nvSpPr>
        <p:spPr>
          <a:xfrm>
            <a:off x="4157333" y="1989012"/>
            <a:ext cx="578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Μιλάω αργά και καθαρά.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E52A7-ED4D-4F72-A4B9-E648C3B0519B}"/>
              </a:ext>
            </a:extLst>
          </p:cNvPr>
          <p:cNvSpPr txBox="1"/>
          <p:nvPr/>
        </p:nvSpPr>
        <p:spPr>
          <a:xfrm>
            <a:off x="2024053" y="191754"/>
            <a:ext cx="896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Η γλώσσα του σώματος (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keep calm)</a:t>
            </a:r>
            <a:endParaRPr lang="el-G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4EFCF3-7E6C-4402-8A1F-1D1BE88E9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8" b="19345"/>
          <a:stretch/>
        </p:blipFill>
        <p:spPr>
          <a:xfrm>
            <a:off x="10012424" y="1752457"/>
            <a:ext cx="1608331" cy="1181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2331F1-E1C9-418C-9F91-38FB882D5E6B}"/>
              </a:ext>
            </a:extLst>
          </p:cNvPr>
          <p:cNvSpPr txBox="1"/>
          <p:nvPr/>
        </p:nvSpPr>
        <p:spPr>
          <a:xfrm>
            <a:off x="4269965" y="3666728"/>
            <a:ext cx="5789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Όχι έντονες και νευρικές κινήσεις.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11D15B-3B62-4354-8EEE-3076F5880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029" y="3679945"/>
            <a:ext cx="1240521" cy="1302547"/>
          </a:xfrm>
          <a:prstGeom prst="rect">
            <a:avLst/>
          </a:prstGeom>
        </p:spPr>
      </p:pic>
      <p:pic>
        <p:nvPicPr>
          <p:cNvPr id="7170" name="Picture 2" descr="Αποτέλεσμα εικόνας για κυρος γρανάζης">
            <a:extLst>
              <a:ext uri="{FF2B5EF4-FFF2-40B4-BE49-F238E27FC236}">
                <a16:creationId xmlns:a16="http://schemas.microsoft.com/office/drawing/2014/main" id="{78382151-7CA7-437E-949E-B9AFCDEF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6" y="4022528"/>
            <a:ext cx="3455834" cy="26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6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1" y="88492"/>
            <a:ext cx="354757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449A5-24DC-45DB-982B-20CCF5D49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8" t="8341" r="83534"/>
          <a:stretch/>
        </p:blipFill>
        <p:spPr>
          <a:xfrm>
            <a:off x="3571279" y="1742615"/>
            <a:ext cx="1061885" cy="1023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D92999-88D2-43B5-9980-DF15AA469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7" t="12417" r="61113"/>
          <a:stretch/>
        </p:blipFill>
        <p:spPr>
          <a:xfrm>
            <a:off x="3739300" y="4931073"/>
            <a:ext cx="877801" cy="974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0332F-07DD-4268-9EFB-C32D8C2F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7" t="6547" r="72647"/>
          <a:stretch/>
        </p:blipFill>
        <p:spPr>
          <a:xfrm>
            <a:off x="3650497" y="2765918"/>
            <a:ext cx="914795" cy="1035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0177A-1BA4-4F61-B4E8-54758A8E246C}"/>
              </a:ext>
            </a:extLst>
          </p:cNvPr>
          <p:cNvSpPr txBox="1"/>
          <p:nvPr/>
        </p:nvSpPr>
        <p:spPr>
          <a:xfrm>
            <a:off x="4815889" y="1900323"/>
            <a:ext cx="6445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τον ήχο του μικροφώνου τους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87D42-D866-4DF1-B874-EE9DBB7C341D}"/>
              </a:ext>
            </a:extLst>
          </p:cNvPr>
          <p:cNvSpPr txBox="1"/>
          <p:nvPr/>
        </p:nvSpPr>
        <p:spPr>
          <a:xfrm>
            <a:off x="4941600" y="2929593"/>
            <a:ext cx="5161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τη λειτουργία του </a:t>
            </a:r>
            <a:r>
              <a:rPr lang="en-US" sz="4000" dirty="0"/>
              <a:t>video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D3BD3-D89C-439A-AE5A-6206F3E73E6D}"/>
              </a:ext>
            </a:extLst>
          </p:cNvPr>
          <p:cNvSpPr txBox="1"/>
          <p:nvPr/>
        </p:nvSpPr>
        <p:spPr>
          <a:xfrm>
            <a:off x="4990010" y="5009642"/>
            <a:ext cx="5405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την διαμοίραση (</a:t>
            </a:r>
            <a:r>
              <a:rPr lang="en-US" sz="4000" dirty="0"/>
              <a:t>sharing)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189D1-BE8D-4E27-9897-233338D4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9300" y="3899170"/>
            <a:ext cx="799041" cy="774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2202E8-E25D-4528-9A3E-A5768F51AD10}"/>
              </a:ext>
            </a:extLst>
          </p:cNvPr>
          <p:cNvSpPr txBox="1"/>
          <p:nvPr/>
        </p:nvSpPr>
        <p:spPr>
          <a:xfrm>
            <a:off x="4857274" y="3869350"/>
            <a:ext cx="6548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Την λειτουργία των ηχεία τους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0C029-99B8-411F-B236-75D8C76B1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58" b="19345"/>
          <a:stretch/>
        </p:blipFill>
        <p:spPr>
          <a:xfrm>
            <a:off x="11121784" y="1955255"/>
            <a:ext cx="813726" cy="5980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EACED6-BEC2-4136-82A1-7F28523D24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58" b="19345"/>
          <a:stretch/>
        </p:blipFill>
        <p:spPr>
          <a:xfrm>
            <a:off x="11177886" y="2830979"/>
            <a:ext cx="813726" cy="598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334E4A-56A8-4FEC-822A-80C85FFF3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58" b="19345"/>
          <a:stretch/>
        </p:blipFill>
        <p:spPr>
          <a:xfrm>
            <a:off x="11277365" y="3890168"/>
            <a:ext cx="813726" cy="598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69879D-613F-4378-B093-AED3E81A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58" b="19345"/>
          <a:stretch/>
        </p:blipFill>
        <p:spPr>
          <a:xfrm>
            <a:off x="11202467" y="4931073"/>
            <a:ext cx="813726" cy="5980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2E52A7-ED4D-4F72-A4B9-E648C3B0519B}"/>
              </a:ext>
            </a:extLst>
          </p:cNvPr>
          <p:cNvSpPr txBox="1"/>
          <p:nvPr/>
        </p:nvSpPr>
        <p:spPr>
          <a:xfrm>
            <a:off x="2024053" y="191754"/>
            <a:ext cx="8967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Όταν συνδεθούν οι μαθητές μου, τους μαθαίνω να ελέγχουν 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1FD61-66E1-4817-BFE5-F354D5905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76" y="3835010"/>
            <a:ext cx="2809449" cy="29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1" y="88492"/>
            <a:ext cx="354757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6.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449A5-24DC-45DB-982B-20CCF5D49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8" t="8341" r="83534"/>
          <a:stretch/>
        </p:blipFill>
        <p:spPr>
          <a:xfrm>
            <a:off x="9548456" y="2017122"/>
            <a:ext cx="1061885" cy="1023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0177A-1BA4-4F61-B4E8-54758A8E246C}"/>
              </a:ext>
            </a:extLst>
          </p:cNvPr>
          <p:cNvSpPr txBox="1"/>
          <p:nvPr/>
        </p:nvSpPr>
        <p:spPr>
          <a:xfrm>
            <a:off x="4155404" y="1979666"/>
            <a:ext cx="54370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Θα πρέπει να </a:t>
            </a:r>
          </a:p>
          <a:p>
            <a:r>
              <a:rPr lang="el-GR" sz="4000" dirty="0"/>
              <a:t>απενεργοποιήσουν </a:t>
            </a:r>
          </a:p>
          <a:p>
            <a:r>
              <a:rPr lang="el-GR" sz="4000" b="1" dirty="0">
                <a:solidFill>
                  <a:srgbClr val="C00000"/>
                </a:solidFill>
              </a:rPr>
              <a:t>όλοι</a:t>
            </a:r>
            <a:r>
              <a:rPr lang="el-GR" sz="4000" dirty="0"/>
              <a:t> τα μικρόφωνά τους.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E52A7-ED4D-4F72-A4B9-E648C3B0519B}"/>
              </a:ext>
            </a:extLst>
          </p:cNvPr>
          <p:cNvSpPr txBox="1"/>
          <p:nvPr/>
        </p:nvSpPr>
        <p:spPr>
          <a:xfrm>
            <a:off x="2024053" y="191754"/>
            <a:ext cx="8967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Όταν συνδεθούν οι μαθητές μου και πριν ξεκινήσουμε: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1FD61-66E1-4817-BFE5-F354D590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" y="3835010"/>
            <a:ext cx="2755059" cy="2877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A3099C-65DA-4222-BFEA-E26D2F89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224" y="2055633"/>
            <a:ext cx="901222" cy="9462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F58F84-A437-478F-82DF-EE0AB3063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8" t="8341" r="83534"/>
          <a:stretch/>
        </p:blipFill>
        <p:spPr>
          <a:xfrm>
            <a:off x="9548455" y="4970457"/>
            <a:ext cx="1061885" cy="1023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4EFCF3-7E6C-4402-8A1F-1D1BE88E9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58" b="19345"/>
          <a:stretch/>
        </p:blipFill>
        <p:spPr>
          <a:xfrm>
            <a:off x="10923972" y="5183097"/>
            <a:ext cx="813726" cy="5980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A7AB64-D2A8-4630-89BC-E6D9AD979FF4}"/>
              </a:ext>
            </a:extLst>
          </p:cNvPr>
          <p:cNvSpPr txBox="1"/>
          <p:nvPr/>
        </p:nvSpPr>
        <p:spPr>
          <a:xfrm>
            <a:off x="4120597" y="4597419"/>
            <a:ext cx="5404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Όποιος θέλει να μιλήσει,</a:t>
            </a:r>
          </a:p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</a:rPr>
              <a:t>τότε</a:t>
            </a:r>
            <a:r>
              <a:rPr lang="el-GR" sz="4000" dirty="0"/>
              <a:t> ενεργοποιεί </a:t>
            </a:r>
          </a:p>
          <a:p>
            <a:r>
              <a:rPr lang="el-GR" sz="4000" dirty="0"/>
              <a:t>το μικρόφωνο του.</a:t>
            </a:r>
          </a:p>
        </p:txBody>
      </p:sp>
    </p:spTree>
    <p:extLst>
      <p:ext uri="{BB962C8B-B14F-4D97-AF65-F5344CB8AC3E}">
        <p14:creationId xmlns:p14="http://schemas.microsoft.com/office/powerpoint/2010/main" val="393172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E399C-6644-48B4-8A59-971941900883}"/>
              </a:ext>
            </a:extLst>
          </p:cNvPr>
          <p:cNvSpPr txBox="1"/>
          <p:nvPr/>
        </p:nvSpPr>
        <p:spPr>
          <a:xfrm>
            <a:off x="2639961" y="135618"/>
            <a:ext cx="896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Αν χρησιμοποιώ διαφάνειες: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0" y="88491"/>
            <a:ext cx="298030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7.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259D0-E886-4274-8966-B91F07DE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05" y="1210887"/>
            <a:ext cx="7548015" cy="4156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B1A247-E6AC-4408-BF23-1370ADBA1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679" y="5524273"/>
            <a:ext cx="3763533" cy="1139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A3DAE9-D423-47DC-A868-7AE275948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34" y="3832831"/>
            <a:ext cx="2616953" cy="28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EA4E0-4A3E-48A5-AF94-5FD565DBABF5}"/>
              </a:ext>
            </a:extLst>
          </p:cNvPr>
          <p:cNvSpPr txBox="1"/>
          <p:nvPr/>
        </p:nvSpPr>
        <p:spPr>
          <a:xfrm>
            <a:off x="191731" y="88492"/>
            <a:ext cx="354757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7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8.</a:t>
            </a:r>
            <a:endParaRPr lang="en-US" sz="287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E52A7-ED4D-4F72-A4B9-E648C3B0519B}"/>
              </a:ext>
            </a:extLst>
          </p:cNvPr>
          <p:cNvSpPr txBox="1"/>
          <p:nvPr/>
        </p:nvSpPr>
        <p:spPr>
          <a:xfrm>
            <a:off x="2024053" y="191754"/>
            <a:ext cx="896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6">
                    <a:lumMod val="75000"/>
                  </a:schemeClr>
                </a:solidFill>
              </a:rPr>
              <a:t>Όταν κάνω μάθημα: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A3099C-65DA-4222-BFEA-E26D2F898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586" y="1180923"/>
            <a:ext cx="2021320" cy="21223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232903-FD71-4CFF-A38F-2CB1B4B1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93" y="3871798"/>
            <a:ext cx="2501205" cy="294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52D4DC-2B82-46C6-BD32-AD0D82539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4978" y="1073693"/>
            <a:ext cx="2865446" cy="2685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66D065-E316-49A4-B74E-778B0C39B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512" y="4034950"/>
            <a:ext cx="2865446" cy="2619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8AEE45-823F-44A7-8A94-225EF67896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058" b="19345"/>
          <a:stretch/>
        </p:blipFill>
        <p:spPr>
          <a:xfrm>
            <a:off x="8809261" y="4258143"/>
            <a:ext cx="2346254" cy="17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53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233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Απλοποιημένο</dc:title>
  <dc:creator>Georges Filippousis</dc:creator>
  <cp:lastModifiedBy>Panos Anastasiadis</cp:lastModifiedBy>
  <cp:revision>122</cp:revision>
  <dcterms:created xsi:type="dcterms:W3CDTF">2019-10-07T15:15:28Z</dcterms:created>
  <dcterms:modified xsi:type="dcterms:W3CDTF">2020-03-23T12:00:42Z</dcterms:modified>
</cp:coreProperties>
</file>