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630" r:id="rId2"/>
    <p:sldId id="1631" r:id="rId3"/>
    <p:sldId id="1632" r:id="rId4"/>
    <p:sldId id="1633" r:id="rId5"/>
    <p:sldId id="1634" r:id="rId6"/>
    <p:sldId id="1635" r:id="rId7"/>
    <p:sldId id="1636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2B9E-3C1D-4385-9051-8ACD2FB5A17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AEA-3294-4EA8-945D-19C6F45A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D577EA-BF4F-4A78-962B-12E03110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B3ECE87-8FCC-42AB-9604-FD39333A6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472808D-80CA-429D-B29C-FE863600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A24199F-BE85-4766-9599-2DBCD6D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007E67C-8D02-40E4-B9F6-E6E240D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325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B84BAE-B756-4394-B7AE-3D311718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37E42A9-3155-4F73-84D3-E101B6C8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ACC42F6-2C50-4DDA-821C-612B018B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9328D70-FADC-4F7C-A451-BAC54136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341859B-612E-4724-9097-ACBB7E64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19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7FB388A7-0275-4472-8571-ED5DDD03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55A3385-5AE0-4669-9C30-89A225F1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E12B0B9-EE03-4596-811C-31C3B56A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2191EB5-0BB7-4C54-94E7-681546E9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8645FFA-9008-43C9-8F0A-AC621161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22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B45671-C41E-49CD-B73A-02FF8B25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7977ADB-EE4F-45EC-96AC-16E28C1A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FFAC905-3A61-46BF-805C-FED3D2F9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FABEC38-3F49-4388-A18F-20C3691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BC40A85-C343-4632-984B-1A594425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23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73A2F1-08A2-461A-A176-0D4C7C0A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CCA4984-D29E-47BA-A88B-759F6702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089E8BD-0F77-4198-86E9-37A2AC4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4F2ECED-28B1-4C36-AF79-44AB84F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CBB8648-E9AC-474B-B228-E6CD21C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702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B8C3EE7-C756-4C10-A67F-EBFDFD14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69C40F7-AFB7-4175-ACB8-C7D85775F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2AEF533-9205-45A2-B1A6-901FED9C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0B69ED2-9612-4F2B-B30F-AB6FCF4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D2C20A9-74B5-4B57-A9DA-A526689C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ACAE843-7CBE-4B5A-B430-325938D6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FE7750-58BC-4E23-83CD-F33499A5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2831259-639A-4382-960B-4002054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848F4C0-6E40-40B3-8AC6-242FFDD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D6CBFCE-ABB3-46C7-9718-16D0DE363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3BBA0AF4-DA69-4654-91F5-C9FFAD93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BFCF5BA-96E5-4F69-8D7D-9ED994F6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A0AA9C26-88A6-4390-A854-8F36078D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3AC8F226-9C31-4D7C-85C4-C7A38F90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499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588B435-5108-42E7-BA16-D3A3E4B2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44411E5-39ED-46B8-B22C-5F21892A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D9F79C4-9B24-47E0-80E1-C2ECE3F8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D8D27290-7307-4086-A84D-4919102A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73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5C3659D1-4C72-4FCF-B17E-85863B91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9C168366-A965-46E3-9EF7-6838F402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EDC94C28-20EC-44D3-B018-9941EA8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143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4EFB7F-7F46-4259-B2AD-5F692B25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7D8288A-FD86-4121-BC9F-12D80C1A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21BD8A3-F6E0-450B-92DA-1C5E4A78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F7725A9-4EAA-4C47-BE46-7846BEC4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F03D0E2-C929-4AB9-830C-2045C01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8728CC0-84EE-4BCE-8A3C-254944E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15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40AE7F-1461-4470-A85D-89323F0C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B9F6396-A452-4910-B5E3-150983746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4928EC0B-CBBE-466C-9986-AC9018A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A7FD4D6-E6DC-4F86-A343-86FA474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7737991-2E8C-40A5-A447-03CAD29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FE1358A-DB8D-4332-B3E8-EE5A3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076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DFF0793-7EEE-43A6-848A-3AC7D8E2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3CF3A90-319B-45DA-962A-3EA17FD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D3DB4A9-8D9A-4969-AD0B-2D703E63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8AE2399-F446-430D-9CFA-65B92BD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569E0B8-3BFC-48CE-8DBD-0CD5B777B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4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art.webex.com/sign-up-webex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bex.com/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1F577-E95E-499A-993A-8E0E4DAA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524" cy="3141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E8118-8DA1-4ED0-AD38-5AF3846F99CC}"/>
              </a:ext>
            </a:extLst>
          </p:cNvPr>
          <p:cNvSpPr txBox="1"/>
          <p:nvPr/>
        </p:nvSpPr>
        <p:spPr>
          <a:xfrm>
            <a:off x="2203954" y="4000365"/>
            <a:ext cx="7755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tx2"/>
                </a:solidFill>
              </a:rPr>
              <a:t>Οδηγίες Εγγραφής </a:t>
            </a:r>
            <a:r>
              <a:rPr lang="el-GR" sz="4000" b="1" dirty="0" smtClean="0">
                <a:solidFill>
                  <a:schemeClr val="tx2"/>
                </a:solidFill>
              </a:rPr>
              <a:t>Καθηγητών στην </a:t>
            </a:r>
            <a:r>
              <a:rPr lang="el-GR" sz="4000" b="1" dirty="0" smtClean="0">
                <a:solidFill>
                  <a:schemeClr val="tx2"/>
                </a:solidFill>
              </a:rPr>
              <a:t>Πλατφόρμα </a:t>
            </a:r>
            <a:r>
              <a:rPr lang="en-US" sz="4000" b="1" dirty="0" err="1" smtClean="0">
                <a:solidFill>
                  <a:schemeClr val="tx2"/>
                </a:solidFill>
              </a:rPr>
              <a:t>Webex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meetings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26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" y="2016084"/>
            <a:ext cx="10058400" cy="4469420"/>
          </a:xfrm>
          <a:prstGeom prst="rect">
            <a:avLst/>
          </a:prstGeom>
        </p:spPr>
      </p:pic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747149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Μπαίνουμε στη διεύθυνση: </a:t>
            </a:r>
            <a:r>
              <a:rPr lang="en-US" b="1" dirty="0" smtClean="0">
                <a:hlinkClick r:id="rId6"/>
              </a:rPr>
              <a:t>www.webex.com</a:t>
            </a:r>
            <a:r>
              <a:rPr lang="en-US" b="1" dirty="0" smtClean="0"/>
              <a:t> </a:t>
            </a:r>
            <a:r>
              <a:rPr lang="el-GR" b="1" dirty="0" smtClean="0"/>
              <a:t>και πατάμε </a:t>
            </a:r>
            <a:r>
              <a:rPr lang="en-US" b="1" dirty="0" smtClean="0">
                <a:hlinkClick r:id="rId7"/>
              </a:rPr>
              <a:t>Start for Free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96343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" y="2016084"/>
            <a:ext cx="10058400" cy="4469420"/>
          </a:xfrm>
          <a:prstGeom prst="rect">
            <a:avLst/>
          </a:prstGeom>
        </p:spPr>
      </p:pic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747149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Γράφουμε το </a:t>
            </a:r>
            <a:r>
              <a:rPr lang="en-US" b="1" dirty="0" smtClean="0"/>
              <a:t>email </a:t>
            </a:r>
            <a:r>
              <a:rPr lang="el-GR" b="1" dirty="0" smtClean="0"/>
              <a:t>μας και πατάμε </a:t>
            </a:r>
            <a:r>
              <a:rPr lang="en-US" b="1" dirty="0" smtClean="0"/>
              <a:t>Sign Up</a:t>
            </a:r>
            <a:endParaRPr lang="el-GR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" y="2037099"/>
            <a:ext cx="10058400" cy="4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5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747149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Γράφουμε το Όνομα και το Επίθετό μας και πατάμε </a:t>
            </a:r>
            <a:r>
              <a:rPr lang="en-US" b="1" dirty="0" smtClean="0"/>
              <a:t>Continue</a:t>
            </a: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1" y="2048924"/>
            <a:ext cx="4906060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35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813040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</a:t>
            </a:r>
            <a:r>
              <a:rPr lang="en-US" b="1" dirty="0" smtClean="0"/>
              <a:t>O </a:t>
            </a:r>
            <a:r>
              <a:rPr lang="el-GR" b="1" dirty="0" smtClean="0"/>
              <a:t>Λογαριασμός μας είναι έτοιμος. Στο </a:t>
            </a:r>
            <a:r>
              <a:rPr lang="en-US" b="1" dirty="0" smtClean="0"/>
              <a:t>email </a:t>
            </a:r>
            <a:r>
              <a:rPr lang="el-GR" b="1" dirty="0" smtClean="0"/>
              <a:t>θα λάβουμε τον σύνδεσμο ενεργοποίησης του λογαριασμού μας</a:t>
            </a:r>
            <a:r>
              <a:rPr lang="el-GR" b="1" dirty="0"/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2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813040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</a:t>
            </a:r>
            <a:r>
              <a:rPr lang="en-US" b="1" dirty="0" smtClean="0"/>
              <a:t>O </a:t>
            </a:r>
            <a:r>
              <a:rPr lang="el-GR" b="1" dirty="0" smtClean="0"/>
              <a:t>Λογαριασμός μας είναι έτοιμος. Στο </a:t>
            </a:r>
            <a:r>
              <a:rPr lang="en-US" b="1" dirty="0" smtClean="0"/>
              <a:t>email </a:t>
            </a:r>
            <a:r>
              <a:rPr lang="el-GR" b="1" dirty="0" smtClean="0"/>
              <a:t>θα λάβουμε τον σύνδεσμο ενεργοποίησης του λογαριασμού μας</a:t>
            </a:r>
            <a:r>
              <a:rPr lang="el-GR" b="1" dirty="0"/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8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" action="ppaction://noaction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Σύνδεσμός μας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439685" cy="108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Μόλις ενεργοποιηθεί ο λογαριασμός μας, δημιουργείται αυτομάτως ο προσωπικός μας σύνδεσμος, τον οποίο αντιγράφουμε και στέλνουμε στους φοιτητές μας.</a:t>
            </a:r>
            <a:endParaRPr lang="el-GR" b="1" dirty="0"/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4854388" y="2675965"/>
            <a:ext cx="2998694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5"/>
          <a:srcRect l="72911" t="3361" r="1688" b="63578"/>
          <a:stretch/>
        </p:blipFill>
        <p:spPr>
          <a:xfrm>
            <a:off x="3573060" y="2530343"/>
            <a:ext cx="5561350" cy="3837732"/>
          </a:xfrm>
          <a:prstGeom prst="rect">
            <a:avLst/>
          </a:prstGeom>
        </p:spPr>
      </p:pic>
      <p:cxnSp>
        <p:nvCxnSpPr>
          <p:cNvPr id="17" name="Ευθεία γραμμή σύνδεσης 16"/>
          <p:cNvCxnSpPr/>
          <p:nvPr/>
        </p:nvCxnSpPr>
        <p:spPr>
          <a:xfrm>
            <a:off x="4616970" y="3841628"/>
            <a:ext cx="4392119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9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129</Words>
  <Application>Microsoft Office PowerPoint</Application>
  <PresentationFormat>Ευρεία οθόνη</PresentationFormat>
  <Paragraphs>15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 Bold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Απλοποιημένο</dc:title>
  <dc:creator>Georges Filippousis</dc:creator>
  <cp:lastModifiedBy>user</cp:lastModifiedBy>
  <cp:revision>164</cp:revision>
  <dcterms:created xsi:type="dcterms:W3CDTF">2019-10-07T15:15:28Z</dcterms:created>
  <dcterms:modified xsi:type="dcterms:W3CDTF">2020-03-30T11:02:24Z</dcterms:modified>
</cp:coreProperties>
</file>