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630" r:id="rId2"/>
    <p:sldId id="1639" r:id="rId3"/>
    <p:sldId id="1637" r:id="rId4"/>
    <p:sldId id="1638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2B9E-3C1D-4385-9051-8ACD2FB5A17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5AEA-3294-4EA8-945D-19C6F45A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0D577EA-BF4F-4A78-962B-12E03110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B3ECE87-8FCC-42AB-9604-FD39333A6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472808D-80CA-429D-B29C-FE863600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A24199F-BE85-4766-9599-2DBCD6D6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007E67C-8D02-40E4-B9F6-E6E240D7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325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B84BAE-B756-4394-B7AE-3D311718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F37E42A9-3155-4F73-84D3-E101B6C8F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ACC42F6-2C50-4DDA-821C-612B018B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9328D70-FADC-4F7C-A451-BAC54136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341859B-612E-4724-9097-ACBB7E64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719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7FB388A7-0275-4472-8571-ED5DDD037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C55A3385-5AE0-4669-9C30-89A225F12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E12B0B9-EE03-4596-811C-31C3B56A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2191EB5-0BB7-4C54-94E7-681546E9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8645FFA-9008-43C9-8F0A-AC621161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322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B45671-C41E-49CD-B73A-02FF8B25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7977ADB-EE4F-45EC-96AC-16E28C1A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FFAC905-3A61-46BF-805C-FED3D2F9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FABEC38-3F49-4388-A18F-20C3691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BC40A85-C343-4632-984B-1A594425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223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73A2F1-08A2-461A-A176-0D4C7C0A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CCA4984-D29E-47BA-A88B-759F6702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089E8BD-0F77-4198-86E9-37A2AC4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4F2ECED-28B1-4C36-AF79-44AB84F4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CBB8648-E9AC-474B-B228-E6CD21CE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702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B8C3EE7-C756-4C10-A67F-EBFDFD14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69C40F7-AFB7-4175-ACB8-C7D85775F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2AEF533-9205-45A2-B1A6-901FED9C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0B69ED2-9612-4F2B-B30F-AB6FCF41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D2C20A9-74B5-4B57-A9DA-A526689C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ACAE843-7CBE-4B5A-B430-325938D6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2FE7750-58BC-4E23-83CD-F33499A5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2831259-639A-4382-960B-4002054C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A848F4C0-6E40-40B3-8AC6-242FFDDF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D6CBFCE-ABB3-46C7-9718-16D0DE363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3BBA0AF4-DA69-4654-91F5-C9FFAD933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CBFCF5BA-96E5-4F69-8D7D-9ED994F6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A0AA9C26-88A6-4390-A854-8F36078D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3AC8F226-9C31-4D7C-85C4-C7A38F90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499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588B435-5108-42E7-BA16-D3A3E4B2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244411E5-39ED-46B8-B22C-5F21892A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D9F79C4-9B24-47E0-80E1-C2ECE3F8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D8D27290-7307-4086-A84D-4919102A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473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5C3659D1-4C72-4FCF-B17E-85863B91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9C168366-A965-46E3-9EF7-6838F402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EDC94C28-20EC-44D3-B018-9941EA86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143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4EFB7F-7F46-4259-B2AD-5F692B25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7D8288A-FD86-4121-BC9F-12D80C1A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321BD8A3-F6E0-450B-92DA-1C5E4A785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F7725A9-4EAA-4C47-BE46-7846BEC4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F03D0E2-C929-4AB9-830C-2045C01E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8728CC0-84EE-4BCE-8A3C-254944ED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615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40AE7F-1461-4470-A85D-89323F0C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2B9F6396-A452-4910-B5E3-150983746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4928EC0B-CBBE-466C-9986-AC9018A3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A7FD4D6-E6DC-4F86-A343-86FA4742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7737991-2E8C-40A5-A447-03CAD29B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FE1358A-DB8D-4332-B3E8-EE5A333F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076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8DFF0793-7EEE-43A6-848A-3AC7D8E2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3CF3A90-319B-45DA-962A-3EA17FDA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D3DB4A9-8D9A-4969-AD0B-2D703E639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2E42-DE2B-4804-925E-1D80F61D2DF3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8AE2399-F446-430D-9CFA-65B92BDC3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569E0B8-3BFC-48CE-8DBD-0CD5B777B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99CC-B444-443D-A011-B36DD6AF96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4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1F577-E95E-499A-993A-8E0E4DAA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524" cy="3141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E8118-8DA1-4ED0-AD38-5AF3846F99CC}"/>
              </a:ext>
            </a:extLst>
          </p:cNvPr>
          <p:cNvSpPr txBox="1"/>
          <p:nvPr/>
        </p:nvSpPr>
        <p:spPr>
          <a:xfrm>
            <a:off x="185227" y="4000365"/>
            <a:ext cx="1179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tx2"/>
                </a:solidFill>
              </a:rPr>
              <a:t>Οδηγίες Συμμετοχής </a:t>
            </a:r>
            <a:r>
              <a:rPr lang="el-GR" sz="4000" b="1" dirty="0">
                <a:solidFill>
                  <a:schemeClr val="tx2"/>
                </a:solidFill>
              </a:rPr>
              <a:t>Φοιτητών</a:t>
            </a:r>
            <a:endParaRPr lang="en-US" sz="4000" b="1" dirty="0">
              <a:solidFill>
                <a:schemeClr val="tx2"/>
              </a:solidFill>
            </a:endParaRPr>
          </a:p>
          <a:p>
            <a:pPr algn="ctr"/>
            <a:r>
              <a:rPr lang="el-GR" sz="4000" b="1" dirty="0" smtClean="0">
                <a:solidFill>
                  <a:schemeClr val="tx2"/>
                </a:solidFill>
              </a:rPr>
              <a:t>στην Πλατφόρμα </a:t>
            </a:r>
            <a:r>
              <a:rPr lang="en-US" sz="4000" b="1" dirty="0" err="1" smtClean="0">
                <a:solidFill>
                  <a:schemeClr val="tx2"/>
                </a:solidFill>
              </a:rPr>
              <a:t>Webex</a:t>
            </a:r>
            <a:r>
              <a:rPr lang="el-GR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smtClean="0">
                <a:solidFill>
                  <a:schemeClr val="tx2"/>
                </a:solidFill>
              </a:rPr>
              <a:t>meetings</a:t>
            </a:r>
            <a:endParaRPr lang="en-US" sz="4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26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" action="ppaction://noaction"/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 Συμμετοχή Φοιτητών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5" y="1254181"/>
            <a:ext cx="8439685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Πατάτε τον ακόλουθο σύνδεσμο</a:t>
            </a:r>
            <a:r>
              <a:rPr lang="el-GR" b="1" dirty="0" smtClean="0">
                <a:solidFill>
                  <a:srgbClr val="FF0000"/>
                </a:solidFill>
              </a:rPr>
              <a:t>*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smtClean="0"/>
              <a:t>και </a:t>
            </a:r>
            <a:r>
              <a:rPr lang="el-GR" b="1" dirty="0"/>
              <a:t>εμφανίζεται η παρακάτω εικόνα όπου και κάνετε κλικ στο πρόγραμμα webex.exe</a:t>
            </a:r>
          </a:p>
          <a:p>
            <a:pPr algn="just"/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18" y="2169957"/>
            <a:ext cx="5131653" cy="4685422"/>
          </a:xfrm>
          <a:prstGeom prst="rect">
            <a:avLst/>
          </a:prstGeom>
        </p:spPr>
      </p:pic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0" y="5884268"/>
            <a:ext cx="10159452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b="1" dirty="0">
                <a:solidFill>
                  <a:srgbClr val="FF0000"/>
                </a:solidFill>
              </a:rPr>
              <a:t>*</a:t>
            </a:r>
            <a:r>
              <a:rPr lang="el-GR" sz="1800" b="1" dirty="0" smtClean="0">
                <a:solidFill>
                  <a:srgbClr val="FF0000"/>
                </a:solidFill>
              </a:rPr>
              <a:t>ο σύνδεσμος που </a:t>
            </a:r>
            <a:r>
              <a:rPr lang="el-GR" sz="1800" b="1" dirty="0">
                <a:solidFill>
                  <a:srgbClr val="FF0000"/>
                </a:solidFill>
              </a:rPr>
              <a:t>μ</a:t>
            </a:r>
            <a:r>
              <a:rPr lang="el-GR" sz="1800" b="1" dirty="0" smtClean="0">
                <a:solidFill>
                  <a:srgbClr val="FF0000"/>
                </a:solidFill>
              </a:rPr>
              <a:t>αθήματος που θέλετε να παρακολουθήσετε</a:t>
            </a:r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404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 Συμμετοχή Φοιτητών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5" y="1254181"/>
            <a:ext cx="8439685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Γράψτε </a:t>
            </a:r>
            <a:r>
              <a:rPr lang="el-GR" b="1" dirty="0"/>
              <a:t>το ονοματεπώνυμο και το email σας και πατήστε </a:t>
            </a:r>
            <a:r>
              <a:rPr lang="el-GR" b="1" dirty="0" err="1" smtClean="0"/>
              <a:t>Next</a:t>
            </a:r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22" y="2250639"/>
            <a:ext cx="6335009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5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A5B42F1-3B4A-41CE-B2FB-F2D97EE15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944"/>
          <a:stretch/>
        </p:blipFill>
        <p:spPr>
          <a:xfrm>
            <a:off x="11136190" y="1198785"/>
            <a:ext cx="716443" cy="6741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8F6E527C-20C2-45AE-A339-25A96533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6" b="65887"/>
          <a:stretch/>
        </p:blipFill>
        <p:spPr>
          <a:xfrm>
            <a:off x="10985737" y="2122508"/>
            <a:ext cx="866896" cy="8156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FC2EBE17-4202-4100-A8BF-6D7BFA93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0" b="51364"/>
          <a:stretch/>
        </p:blipFill>
        <p:spPr>
          <a:xfrm>
            <a:off x="10992943" y="2944945"/>
            <a:ext cx="866896" cy="815671"/>
          </a:xfrm>
          <a:prstGeom prst="rect">
            <a:avLst/>
          </a:prstGeom>
        </p:spPr>
      </p:pic>
      <p:pic>
        <p:nvPicPr>
          <p:cNvPr id="8" name="Εικόνα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3C358F72-C6B7-4FF8-8C94-63885A81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36" b="34308"/>
          <a:stretch/>
        </p:blipFill>
        <p:spPr>
          <a:xfrm>
            <a:off x="10941204" y="3961548"/>
            <a:ext cx="866896" cy="8156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7BBE4765-9896-4FCD-93C8-B4473390F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44"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06C706ED-C326-4AC2-9660-87602674C700}"/>
              </a:ext>
            </a:extLst>
          </p:cNvPr>
          <p:cNvSpPr txBox="1">
            <a:spLocks/>
          </p:cNvSpPr>
          <p:nvPr/>
        </p:nvSpPr>
        <p:spPr>
          <a:xfrm>
            <a:off x="1813892" y="473162"/>
            <a:ext cx="6886356" cy="78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400" b="1" dirty="0"/>
              <a:t> </a:t>
            </a:r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 Συμμετοχή Φοιτητών</a:t>
            </a:r>
            <a:endParaRPr lang="el-G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0FF669E-14AF-416A-A70F-CBC794C1FA59}"/>
              </a:ext>
            </a:extLst>
          </p:cNvPr>
          <p:cNvSpPr>
            <a:spLocks/>
          </p:cNvSpPr>
          <p:nvPr/>
        </p:nvSpPr>
        <p:spPr bwMode="auto">
          <a:xfrm>
            <a:off x="493003" y="300930"/>
            <a:ext cx="1149829" cy="123495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45" name="Θέση περιεχομένου 2">
            <a:extLst>
              <a:ext uri="{FF2B5EF4-FFF2-40B4-BE49-F238E27FC236}">
                <a16:creationId xmlns:a16="http://schemas.microsoft.com/office/drawing/2014/main" xmlns="" id="{797055C4-2549-474C-BD09-B35F63EBBA23}"/>
              </a:ext>
            </a:extLst>
          </p:cNvPr>
          <p:cNvSpPr txBox="1">
            <a:spLocks/>
          </p:cNvSpPr>
          <p:nvPr/>
        </p:nvSpPr>
        <p:spPr>
          <a:xfrm>
            <a:off x="1981785" y="1254181"/>
            <a:ext cx="8547262" cy="407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Βήμα: Τέλος, </a:t>
            </a:r>
            <a:r>
              <a:rPr lang="el-GR" b="1" dirty="0"/>
              <a:t>πατάτε </a:t>
            </a:r>
            <a:r>
              <a:rPr lang="el-GR" b="1" dirty="0" err="1"/>
              <a:t>Join</a:t>
            </a:r>
            <a:r>
              <a:rPr lang="el-GR" b="1" dirty="0"/>
              <a:t> </a:t>
            </a:r>
            <a:r>
              <a:rPr lang="el-GR" b="1" dirty="0" err="1"/>
              <a:t>Meeting</a:t>
            </a:r>
            <a:r>
              <a:rPr lang="el-GR" b="1" dirty="0"/>
              <a:t> και μπορείτε να </a:t>
            </a:r>
            <a:r>
              <a:rPr lang="el-GR" b="1" dirty="0" smtClean="0"/>
              <a:t>συνδεθείτε.</a:t>
            </a:r>
            <a:endParaRPr lang="el-GR" b="1" dirty="0"/>
          </a:p>
          <a:p>
            <a:pPr algn="just"/>
            <a:r>
              <a:rPr lang="el-GR" b="1" dirty="0"/>
              <a:t>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82" y="2122508"/>
            <a:ext cx="4906060" cy="434384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/>
          <a:stretch/>
        </p:blipFill>
        <p:spPr>
          <a:xfrm>
            <a:off x="3091279" y="1869141"/>
            <a:ext cx="6220693" cy="42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4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75</Words>
  <Application>Microsoft Office PowerPoint</Application>
  <PresentationFormat>Ευρεία οθόνη</PresentationFormat>
  <Paragraphs>14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 Bold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Απλοποιημένο</dc:title>
  <dc:creator>Georges Filippousis</dc:creator>
  <cp:lastModifiedBy>user</cp:lastModifiedBy>
  <cp:revision>164</cp:revision>
  <dcterms:created xsi:type="dcterms:W3CDTF">2019-10-07T15:15:28Z</dcterms:created>
  <dcterms:modified xsi:type="dcterms:W3CDTF">2020-03-30T11:03:28Z</dcterms:modified>
</cp:coreProperties>
</file>